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0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4"/>
    <p:sldMasterId id="2147483711" r:id="rId5"/>
    <p:sldMasterId id="2147483722" r:id="rId6"/>
  </p:sldMasterIdLst>
  <p:notesMasterIdLst>
    <p:notesMasterId r:id="rId51"/>
  </p:notesMasterIdLst>
  <p:handoutMasterIdLst>
    <p:handoutMasterId r:id="rId52"/>
  </p:handoutMasterIdLst>
  <p:sldIdLst>
    <p:sldId id="305" r:id="rId7"/>
    <p:sldId id="2147470301" r:id="rId8"/>
    <p:sldId id="2147474492" r:id="rId9"/>
    <p:sldId id="2147474482" r:id="rId10"/>
    <p:sldId id="2147474520" r:id="rId11"/>
    <p:sldId id="2147474493" r:id="rId12"/>
    <p:sldId id="2147474518" r:id="rId13"/>
    <p:sldId id="2147474519" r:id="rId14"/>
    <p:sldId id="2147474504" r:id="rId15"/>
    <p:sldId id="2147474521" r:id="rId16"/>
    <p:sldId id="2147474522" r:id="rId17"/>
    <p:sldId id="2147473529" r:id="rId18"/>
    <p:sldId id="2147474501" r:id="rId19"/>
    <p:sldId id="2147474523" r:id="rId20"/>
    <p:sldId id="2147474502" r:id="rId21"/>
    <p:sldId id="2147474527" r:id="rId22"/>
    <p:sldId id="2147474524" r:id="rId23"/>
    <p:sldId id="2147474525" r:id="rId24"/>
    <p:sldId id="2147474526" r:id="rId25"/>
    <p:sldId id="2147474528" r:id="rId26"/>
    <p:sldId id="2147474516" r:id="rId27"/>
    <p:sldId id="2147474509" r:id="rId28"/>
    <p:sldId id="2147474496" r:id="rId29"/>
    <p:sldId id="2147474529" r:id="rId30"/>
    <p:sldId id="2147474497" r:id="rId31"/>
    <p:sldId id="2147474510" r:id="rId32"/>
    <p:sldId id="2147473544" r:id="rId33"/>
    <p:sldId id="2147474530" r:id="rId34"/>
    <p:sldId id="2147474511" r:id="rId35"/>
    <p:sldId id="2147474517" r:id="rId36"/>
    <p:sldId id="2147474531" r:id="rId37"/>
    <p:sldId id="2147474508" r:id="rId38"/>
    <p:sldId id="2147474532" r:id="rId39"/>
    <p:sldId id="2147474512" r:id="rId40"/>
    <p:sldId id="2147473551" r:id="rId41"/>
    <p:sldId id="2147471121" r:id="rId42"/>
    <p:sldId id="2147471099" r:id="rId43"/>
    <p:sldId id="2147473557" r:id="rId44"/>
    <p:sldId id="2147471117" r:id="rId45"/>
    <p:sldId id="2147471120" r:id="rId46"/>
    <p:sldId id="2147474513" r:id="rId47"/>
    <p:sldId id="2147474486" r:id="rId48"/>
    <p:sldId id="278" r:id="rId49"/>
    <p:sldId id="2147474514" r:id="rId50"/>
  </p:sldIdLst>
  <p:sldSz cx="12192000" cy="6858000"/>
  <p:notesSz cx="6858000" cy="9144000"/>
  <p:embeddedFontLst>
    <p:embeddedFont>
      <p:font typeface="Meiryo UI" panose="020B0604030504040204" pitchFamily="34" charset="-128"/>
      <p:regular r:id="rId53"/>
      <p:bold r:id="rId54"/>
      <p:italic r:id="rId55"/>
      <p:boldItalic r:id="rId56"/>
    </p:embeddedFont>
    <p:embeddedFont>
      <p:font typeface="Arial Narrow" panose="020B0606020202030204" pitchFamily="34" charset="0"/>
      <p:regular r:id="rId57"/>
      <p:bold r:id="rId58"/>
      <p:italic r:id="rId59"/>
      <p:boldItalic r:id="rId60"/>
    </p:embeddedFont>
    <p:embeddedFont>
      <p:font typeface="Calibri" panose="020F0502020204030204" pitchFamily="34" charset="0"/>
      <p:regular r:id="rId61"/>
      <p:bold r:id="rId62"/>
      <p:italic r:id="rId63"/>
      <p:boldItalic r:id="rId64"/>
    </p:embeddedFont>
    <p:embeddedFont>
      <p:font typeface="Read Light" panose="020B0604020202020204" charset="0"/>
      <p:regular r:id="rId65"/>
      <p:bold r:id="rId66"/>
      <p:italic r:id="rId67"/>
      <p:boldItalic r:id="rId68"/>
    </p:embeddedFont>
    <p:embeddedFont>
      <p:font typeface="Renault Group" panose="020B0604020202020204" charset="0"/>
      <p:regular r:id="rId69"/>
      <p:bold r:id="rId70"/>
      <p:italic r:id="rId71"/>
      <p:boldItalic r:id="rId72"/>
    </p:embeddedFont>
    <p:embeddedFont>
      <p:font typeface="Renault Group Light" panose="020B0604020202020204" charset="0"/>
      <p:regular r:id="rId73"/>
      <p:bold r:id="rId74"/>
      <p:italic r:id="rId75"/>
      <p:boldItalic r:id="rId76"/>
    </p:embeddedFont>
    <p:embeddedFont>
      <p:font typeface="Renault Group Semibold" panose="020B0604020202020204" charset="0"/>
      <p:regular r:id="rId77"/>
      <p:bold r:id="rId78"/>
      <p:italic r:id="rId79"/>
      <p:boldItalic r:id="rId80"/>
    </p:embeddedFont>
    <p:embeddedFont>
      <p:font typeface="Segoe UI" panose="020B0502040204020203" pitchFamily="34" charset="0"/>
      <p:regular r:id="rId81"/>
      <p:bold r:id="rId82"/>
      <p:italic r:id="rId83"/>
      <p:boldItalic r:id="rId84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73B36D76-94E5-4528-A0CD-01FC60B5F724}">
          <p14:sldIdLst>
            <p14:sldId id="305"/>
            <p14:sldId id="2147470301"/>
            <p14:sldId id="2147474492"/>
            <p14:sldId id="2147474482"/>
            <p14:sldId id="2147474520"/>
            <p14:sldId id="2147474493"/>
            <p14:sldId id="2147474518"/>
            <p14:sldId id="2147474519"/>
            <p14:sldId id="2147474504"/>
            <p14:sldId id="2147474521"/>
            <p14:sldId id="2147474522"/>
            <p14:sldId id="2147473529"/>
            <p14:sldId id="2147474501"/>
            <p14:sldId id="2147474523"/>
            <p14:sldId id="2147474502"/>
            <p14:sldId id="2147474527"/>
            <p14:sldId id="2147474524"/>
            <p14:sldId id="2147474525"/>
            <p14:sldId id="2147474526"/>
            <p14:sldId id="2147474528"/>
            <p14:sldId id="2147474516"/>
            <p14:sldId id="2147474509"/>
            <p14:sldId id="2147474496"/>
            <p14:sldId id="2147474529"/>
            <p14:sldId id="2147474497"/>
            <p14:sldId id="2147474510"/>
            <p14:sldId id="2147473544"/>
            <p14:sldId id="2147474530"/>
            <p14:sldId id="2147474511"/>
            <p14:sldId id="2147474517"/>
            <p14:sldId id="2147474531"/>
            <p14:sldId id="2147474508"/>
            <p14:sldId id="2147474532"/>
            <p14:sldId id="2147474512"/>
            <p14:sldId id="2147473551"/>
            <p14:sldId id="2147471121"/>
            <p14:sldId id="2147471099"/>
            <p14:sldId id="2147473557"/>
            <p14:sldId id="2147471117"/>
            <p14:sldId id="2147471120"/>
            <p14:sldId id="2147474513"/>
            <p14:sldId id="2147474486"/>
            <p14:sldId id="278"/>
            <p14:sldId id="214747451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750" userDrawn="1">
          <p15:clr>
            <a:srgbClr val="A4A3A4"/>
          </p15:clr>
        </p15:guide>
        <p15:guide id="2" orient="horz" pos="2115" userDrawn="1">
          <p15:clr>
            <a:srgbClr val="A4A3A4"/>
          </p15:clr>
        </p15:guide>
        <p15:guide id="3" orient="horz" pos="2659" userDrawn="1">
          <p15:clr>
            <a:srgbClr val="A4A3A4"/>
          </p15:clr>
        </p15:guide>
        <p15:guide id="4" pos="3250" userDrawn="1">
          <p15:clr>
            <a:srgbClr val="A4A3A4"/>
          </p15:clr>
        </p15:guide>
        <p15:guide id="5" pos="4452" userDrawn="1">
          <p15:clr>
            <a:srgbClr val="A4A3A4"/>
          </p15:clr>
        </p15:guide>
        <p15:guide id="6" pos="7491" userDrawn="1">
          <p15:clr>
            <a:srgbClr val="A4A3A4"/>
          </p15:clr>
        </p15:guide>
        <p15:guide id="7" pos="4407" userDrawn="1">
          <p15:clr>
            <a:srgbClr val="A4A3A4"/>
          </p15:clr>
        </p15:guide>
        <p15:guide id="8" pos="3205" userDrawn="1">
          <p15:clr>
            <a:srgbClr val="A4A3A4"/>
          </p15:clr>
        </p15:guide>
        <p15:guide id="9" pos="1391" userDrawn="1">
          <p15:clr>
            <a:srgbClr val="A4A3A4"/>
          </p15:clr>
        </p15:guide>
        <p15:guide id="10" pos="1342" userDrawn="1">
          <p15:clr>
            <a:srgbClr val="A4A3A4"/>
          </p15:clr>
        </p15:guide>
        <p15:guide id="11" pos="302" userDrawn="1">
          <p15:clr>
            <a:srgbClr val="A4A3A4"/>
          </p15:clr>
        </p15:guide>
        <p15:guide id="12" pos="5496" userDrawn="1">
          <p15:clr>
            <a:srgbClr val="A4A3A4"/>
          </p15:clr>
        </p15:guide>
        <p15:guide id="13" pos="6562" userDrawn="1">
          <p15:clr>
            <a:srgbClr val="A4A3A4"/>
          </p15:clr>
        </p15:guide>
        <p15:guide id="14" pos="5428" userDrawn="1">
          <p15:clr>
            <a:srgbClr val="A4A3A4"/>
          </p15:clr>
        </p15:guide>
        <p15:guide id="15" pos="6494" userDrawn="1">
          <p15:clr>
            <a:srgbClr val="A4A3A4"/>
          </p15:clr>
        </p15:guide>
        <p15:guide id="16" orient="horz" pos="3543" userDrawn="1">
          <p15:clr>
            <a:srgbClr val="A4A3A4"/>
          </p15:clr>
        </p15:guide>
        <p15:guide id="17" orient="horz" pos="2069" userDrawn="1">
          <p15:clr>
            <a:srgbClr val="A4A3A4"/>
          </p15:clr>
        </p15:guide>
        <p15:guide id="18" orient="horz" pos="2478" userDrawn="1">
          <p15:clr>
            <a:srgbClr val="A4A3A4"/>
          </p15:clr>
        </p15:guide>
        <p15:guide id="19" orient="horz" pos="297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9B5D"/>
    <a:srgbClr val="0000FF"/>
    <a:srgbClr val="BFBFBF"/>
    <a:srgbClr val="0070C0"/>
    <a:srgbClr val="DF8C41"/>
    <a:srgbClr val="D7C49F"/>
    <a:srgbClr val="CB4930"/>
    <a:srgbClr val="968B7F"/>
    <a:srgbClr val="475A72"/>
    <a:srgbClr val="4A9D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39A8EC-5D64-4776-847A-084CADAE6F82}" v="838" dt="2023-07-12T12:33:32.64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Style clair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Style léger 1 - Accentuation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Style léger 3 - Accentuation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2923" autoAdjust="0"/>
  </p:normalViewPr>
  <p:slideViewPr>
    <p:cSldViewPr snapToGrid="0">
      <p:cViewPr varScale="1">
        <p:scale>
          <a:sx n="120" d="100"/>
          <a:sy n="120" d="100"/>
        </p:scale>
        <p:origin x="84" y="192"/>
      </p:cViewPr>
      <p:guideLst>
        <p:guide orient="horz" pos="2750"/>
        <p:guide orient="horz" pos="2115"/>
        <p:guide orient="horz" pos="2659"/>
        <p:guide pos="3250"/>
        <p:guide pos="4452"/>
        <p:guide pos="7491"/>
        <p:guide pos="4407"/>
        <p:guide pos="3205"/>
        <p:guide pos="1391"/>
        <p:guide pos="1342"/>
        <p:guide pos="302"/>
        <p:guide pos="5496"/>
        <p:guide pos="6562"/>
        <p:guide pos="5428"/>
        <p:guide pos="6494"/>
        <p:guide orient="horz" pos="3543"/>
        <p:guide orient="horz" pos="2069"/>
        <p:guide orient="horz" pos="2478"/>
        <p:guide orient="horz" pos="297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84" Type="http://schemas.openxmlformats.org/officeDocument/2006/relationships/font" Target="fonts/font31.fntdata"/><Relationship Id="rId89" Type="http://schemas.microsoft.com/office/2016/11/relationships/changesInfo" Target="changesInfos/changesInfo1.xml"/><Relationship Id="rId16" Type="http://schemas.openxmlformats.org/officeDocument/2006/relationships/slide" Target="slides/slide10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74" Type="http://schemas.openxmlformats.org/officeDocument/2006/relationships/font" Target="fonts/font22.fntdata"/><Relationship Id="rId79" Type="http://schemas.openxmlformats.org/officeDocument/2006/relationships/font" Target="fonts/font26.fntdata"/><Relationship Id="rId5" Type="http://schemas.openxmlformats.org/officeDocument/2006/relationships/slideMaster" Target="slideMasters/slideMaster2.xml"/><Relationship Id="rId90" Type="http://schemas.microsoft.com/office/2015/10/relationships/revisionInfo" Target="revisionInfo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77" Type="http://schemas.openxmlformats.org/officeDocument/2006/relationships/font" Target="NULL"/><Relationship Id="rId8" Type="http://schemas.openxmlformats.org/officeDocument/2006/relationships/slide" Target="slides/slide2.xml"/><Relationship Id="rId51" Type="http://schemas.openxmlformats.org/officeDocument/2006/relationships/notesMaster" Target="notesMasters/notesMaster1.xml"/><Relationship Id="rId72" Type="http://schemas.openxmlformats.org/officeDocument/2006/relationships/font" Target="fonts/font20.fntdata"/><Relationship Id="rId80" Type="http://schemas.openxmlformats.org/officeDocument/2006/relationships/font" Target="fonts/font27.fntdata"/><Relationship Id="rId85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font" Target="fonts/font18.fntdata"/><Relationship Id="rId75" Type="http://schemas.openxmlformats.org/officeDocument/2006/relationships/font" Target="fonts/font23.fntdata"/><Relationship Id="rId83" Type="http://schemas.openxmlformats.org/officeDocument/2006/relationships/font" Target="fonts/font30.fntdata"/><Relationship Id="rId88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font" Target="fonts/font5.fntdata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font" Target="fonts/font21.fntdata"/><Relationship Id="rId78" Type="http://schemas.openxmlformats.org/officeDocument/2006/relationships/font" Target="fonts/font25.fntdata"/><Relationship Id="rId81" Type="http://schemas.openxmlformats.org/officeDocument/2006/relationships/font" Target="fonts/font28.fntdata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font" Target="fonts/font3.fntdata"/><Relationship Id="rId76" Type="http://schemas.openxmlformats.org/officeDocument/2006/relationships/font" Target="fonts/font24.fntdata"/><Relationship Id="rId7" Type="http://schemas.openxmlformats.org/officeDocument/2006/relationships/slide" Target="slides/slide1.xml"/><Relationship Id="rId71" Type="http://schemas.openxmlformats.org/officeDocument/2006/relationships/font" Target="fonts/font19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font" Target="fonts/font14.fntdata"/><Relationship Id="rId87" Type="http://schemas.openxmlformats.org/officeDocument/2006/relationships/theme" Target="theme/theme1.xml"/><Relationship Id="rId61" Type="http://schemas.openxmlformats.org/officeDocument/2006/relationships/font" Target="fonts/font9.fntdata"/><Relationship Id="rId82" Type="http://schemas.openxmlformats.org/officeDocument/2006/relationships/font" Target="fonts/font29.fntdata"/><Relationship Id="rId19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9639A8EC-5D64-4776-847A-084CADAE6F82}"/>
    <pc:docChg chg="undo redo custSel addSld delSld modSld sldOrd modMainMaster modSection">
      <pc:chgData name="Emmanuel Barraud - La Clef Numérique" userId="3102e719-20e1-4b1e-abe9-3130392ebc08" providerId="ADAL" clId="{9639A8EC-5D64-4776-847A-084CADAE6F82}" dt="2023-07-12T12:33:32.640" v="2183"/>
      <pc:docMkLst>
        <pc:docMk/>
      </pc:docMkLst>
      <pc:sldChg chg="modSp mod">
        <pc:chgData name="Emmanuel Barraud - La Clef Numérique" userId="3102e719-20e1-4b1e-abe9-3130392ebc08" providerId="ADAL" clId="{9639A8EC-5D64-4776-847A-084CADAE6F82}" dt="2023-07-04T13:43:17.239" v="1772" actId="14100"/>
        <pc:sldMkLst>
          <pc:docMk/>
          <pc:sldMk cId="3783624534" sldId="2147473544"/>
        </pc:sldMkLst>
        <pc:spChg chg="mod">
          <ac:chgData name="Emmanuel Barraud - La Clef Numérique" userId="3102e719-20e1-4b1e-abe9-3130392ebc08" providerId="ADAL" clId="{9639A8EC-5D64-4776-847A-084CADAE6F82}" dt="2023-07-04T13:42:34.852" v="1769" actId="208"/>
          <ac:spMkLst>
            <pc:docMk/>
            <pc:sldMk cId="3783624534" sldId="2147473544"/>
            <ac:spMk id="6" creationId="{B0D6FB8F-DE52-5117-FBA8-C1AB05AF68CB}"/>
          </ac:spMkLst>
        </pc:spChg>
        <pc:spChg chg="mod">
          <ac:chgData name="Emmanuel Barraud - La Clef Numérique" userId="3102e719-20e1-4b1e-abe9-3130392ebc08" providerId="ADAL" clId="{9639A8EC-5D64-4776-847A-084CADAE6F82}" dt="2023-07-04T13:42:29.336" v="1768" actId="208"/>
          <ac:spMkLst>
            <pc:docMk/>
            <pc:sldMk cId="3783624534" sldId="2147473544"/>
            <ac:spMk id="21" creationId="{B01B0A83-ECF8-A9E1-BA6C-2F977A75AF60}"/>
          </ac:spMkLst>
        </pc:spChg>
        <pc:spChg chg="mod">
          <ac:chgData name="Emmanuel Barraud - La Clef Numérique" userId="3102e719-20e1-4b1e-abe9-3130392ebc08" providerId="ADAL" clId="{9639A8EC-5D64-4776-847A-084CADAE6F82}" dt="2023-07-04T13:43:17.239" v="1772" actId="14100"/>
          <ac:spMkLst>
            <pc:docMk/>
            <pc:sldMk cId="3783624534" sldId="2147473544"/>
            <ac:spMk id="28" creationId="{BE8E4C44-0DB4-96D8-0588-1124FBB67AE3}"/>
          </ac:spMkLst>
        </pc:spChg>
        <pc:spChg chg="mod">
          <ac:chgData name="Emmanuel Barraud - La Clef Numérique" userId="3102e719-20e1-4b1e-abe9-3130392ebc08" providerId="ADAL" clId="{9639A8EC-5D64-4776-847A-084CADAE6F82}" dt="2023-07-04T13:43:07.224" v="1770" actId="14100"/>
          <ac:spMkLst>
            <pc:docMk/>
            <pc:sldMk cId="3783624534" sldId="2147473544"/>
            <ac:spMk id="29" creationId="{54C6798F-4D41-9291-CB6B-6CB023087B78}"/>
          </ac:spMkLst>
        </pc:spChg>
        <pc:spChg chg="mod">
          <ac:chgData name="Emmanuel Barraud - La Clef Numérique" userId="3102e719-20e1-4b1e-abe9-3130392ebc08" providerId="ADAL" clId="{9639A8EC-5D64-4776-847A-084CADAE6F82}" dt="2023-07-04T13:43:12.755" v="1771" actId="14100"/>
          <ac:spMkLst>
            <pc:docMk/>
            <pc:sldMk cId="3783624534" sldId="2147473544"/>
            <ac:spMk id="30" creationId="{DE84A968-AF77-BEAA-20E2-163440762C08}"/>
          </ac:spMkLst>
        </pc:spChg>
      </pc:sldChg>
      <pc:sldChg chg="modSp mod">
        <pc:chgData name="Emmanuel Barraud - La Clef Numérique" userId="3102e719-20e1-4b1e-abe9-3130392ebc08" providerId="ADAL" clId="{9639A8EC-5D64-4776-847A-084CADAE6F82}" dt="2023-07-04T09:26:00.588" v="355" actId="207"/>
        <pc:sldMkLst>
          <pc:docMk/>
          <pc:sldMk cId="1028953667" sldId="2147474492"/>
        </pc:sldMkLst>
        <pc:spChg chg="mod">
          <ac:chgData name="Emmanuel Barraud - La Clef Numérique" userId="3102e719-20e1-4b1e-abe9-3130392ebc08" providerId="ADAL" clId="{9639A8EC-5D64-4776-847A-084CADAE6F82}" dt="2023-07-04T09:26:00.588" v="355" actId="207"/>
          <ac:spMkLst>
            <pc:docMk/>
            <pc:sldMk cId="1028953667" sldId="2147474492"/>
            <ac:spMk id="5" creationId="{5B28189B-77C3-3F4C-9849-3DBAE8B650EF}"/>
          </ac:spMkLst>
        </pc:spChg>
        <pc:spChg chg="mod">
          <ac:chgData name="Emmanuel Barraud - La Clef Numérique" userId="3102e719-20e1-4b1e-abe9-3130392ebc08" providerId="ADAL" clId="{9639A8EC-5D64-4776-847A-084CADAE6F82}" dt="2023-07-04T09:26:00.588" v="355" actId="207"/>
          <ac:spMkLst>
            <pc:docMk/>
            <pc:sldMk cId="1028953667" sldId="2147474492"/>
            <ac:spMk id="7" creationId="{F7AD1492-B1BF-ABFA-5540-C3C389A1C858}"/>
          </ac:spMkLst>
        </pc:spChg>
        <pc:spChg chg="mod">
          <ac:chgData name="Emmanuel Barraud - La Clef Numérique" userId="3102e719-20e1-4b1e-abe9-3130392ebc08" providerId="ADAL" clId="{9639A8EC-5D64-4776-847A-084CADAE6F82}" dt="2023-07-04T09:26:00.588" v="355" actId="207"/>
          <ac:spMkLst>
            <pc:docMk/>
            <pc:sldMk cId="1028953667" sldId="2147474492"/>
            <ac:spMk id="9" creationId="{1804DBD3-28FF-2F34-20A6-60AAC3B80600}"/>
          </ac:spMkLst>
        </pc:spChg>
        <pc:spChg chg="mod">
          <ac:chgData name="Emmanuel Barraud - La Clef Numérique" userId="3102e719-20e1-4b1e-abe9-3130392ebc08" providerId="ADAL" clId="{9639A8EC-5D64-4776-847A-084CADAE6F82}" dt="2023-07-04T09:26:00.588" v="355" actId="207"/>
          <ac:spMkLst>
            <pc:docMk/>
            <pc:sldMk cId="1028953667" sldId="2147474492"/>
            <ac:spMk id="11" creationId="{9B88C771-7DBF-686A-8788-596B93EBF304}"/>
          </ac:spMkLst>
        </pc:spChg>
        <pc:spChg chg="mod">
          <ac:chgData name="Emmanuel Barraud - La Clef Numérique" userId="3102e719-20e1-4b1e-abe9-3130392ebc08" providerId="ADAL" clId="{9639A8EC-5D64-4776-847A-084CADAE6F82}" dt="2023-07-04T09:26:00.588" v="355" actId="207"/>
          <ac:spMkLst>
            <pc:docMk/>
            <pc:sldMk cId="1028953667" sldId="2147474492"/>
            <ac:spMk id="13" creationId="{84D13062-EB68-1AEB-856D-45906BAAED7C}"/>
          </ac:spMkLst>
        </pc:spChg>
        <pc:spChg chg="mod">
          <ac:chgData name="Emmanuel Barraud - La Clef Numérique" userId="3102e719-20e1-4b1e-abe9-3130392ebc08" providerId="ADAL" clId="{9639A8EC-5D64-4776-847A-084CADAE6F82}" dt="2023-07-04T09:26:00.588" v="355" actId="207"/>
          <ac:spMkLst>
            <pc:docMk/>
            <pc:sldMk cId="1028953667" sldId="2147474492"/>
            <ac:spMk id="16" creationId="{30DC21CF-59CE-876B-7E19-A64873204615}"/>
          </ac:spMkLst>
        </pc:spChg>
      </pc:sldChg>
      <pc:sldChg chg="addSp delSp modSp mod ord">
        <pc:chgData name="Emmanuel Barraud - La Clef Numérique" userId="3102e719-20e1-4b1e-abe9-3130392ebc08" providerId="ADAL" clId="{9639A8EC-5D64-4776-847A-084CADAE6F82}" dt="2023-07-04T08:52:06.512" v="49"/>
        <pc:sldMkLst>
          <pc:docMk/>
          <pc:sldMk cId="2822765800" sldId="2147474493"/>
        </pc:sldMkLst>
        <pc:spChg chg="add del mod">
          <ac:chgData name="Emmanuel Barraud - La Clef Numérique" userId="3102e719-20e1-4b1e-abe9-3130392ebc08" providerId="ADAL" clId="{9639A8EC-5D64-4776-847A-084CADAE6F82}" dt="2023-07-04T08:52:02.095" v="47" actId="6549"/>
          <ac:spMkLst>
            <pc:docMk/>
            <pc:sldMk cId="2822765800" sldId="2147474493"/>
            <ac:spMk id="3" creationId="{8C537180-8DD1-2D4A-608B-B86A91469404}"/>
          </ac:spMkLst>
        </pc:spChg>
        <pc:spChg chg="mod">
          <ac:chgData name="Emmanuel Barraud - La Clef Numérique" userId="3102e719-20e1-4b1e-abe9-3130392ebc08" providerId="ADAL" clId="{9639A8EC-5D64-4776-847A-084CADAE6F82}" dt="2023-07-04T08:51:59.080" v="43"/>
          <ac:spMkLst>
            <pc:docMk/>
            <pc:sldMk cId="2822765800" sldId="2147474493"/>
            <ac:spMk id="5" creationId="{3D61CD36-4FAC-6337-51A0-A9D19491B9BA}"/>
          </ac:spMkLst>
        </pc:spChg>
        <pc:graphicFrameChg chg="add del mod">
          <ac:chgData name="Emmanuel Barraud - La Clef Numérique" userId="3102e719-20e1-4b1e-abe9-3130392ebc08" providerId="ADAL" clId="{9639A8EC-5D64-4776-847A-084CADAE6F82}" dt="2023-07-04T08:51:56.752" v="42" actId="12084"/>
          <ac:graphicFrameMkLst>
            <pc:docMk/>
            <pc:sldMk cId="2822765800" sldId="2147474493"/>
            <ac:graphicFrameMk id="2" creationId="{BB9E3DC6-8852-C3B4-74FD-D84642A3EE04}"/>
          </ac:graphicFrameMkLst>
        </pc:graphicFrameChg>
      </pc:sldChg>
      <pc:sldChg chg="modSp mod">
        <pc:chgData name="Emmanuel Barraud - La Clef Numérique" userId="3102e719-20e1-4b1e-abe9-3130392ebc08" providerId="ADAL" clId="{9639A8EC-5D64-4776-847A-084CADAE6F82}" dt="2023-07-04T13:39:13.630" v="1643" actId="14100"/>
        <pc:sldMkLst>
          <pc:docMk/>
          <pc:sldMk cId="556472354" sldId="2147474497"/>
        </pc:sldMkLst>
        <pc:graphicFrameChg chg="modGraphic">
          <ac:chgData name="Emmanuel Barraud - La Clef Numérique" userId="3102e719-20e1-4b1e-abe9-3130392ebc08" providerId="ADAL" clId="{9639A8EC-5D64-4776-847A-084CADAE6F82}" dt="2023-07-04T13:39:13.630" v="1643" actId="14100"/>
          <ac:graphicFrameMkLst>
            <pc:docMk/>
            <pc:sldMk cId="556472354" sldId="2147474497"/>
            <ac:graphicFrameMk id="53" creationId="{FB9A67F4-4DEC-22D8-9C46-DA9CD5DF3D85}"/>
          </ac:graphicFrameMkLst>
        </pc:graphicFrameChg>
      </pc:sldChg>
      <pc:sldChg chg="addSp delSp modSp mod chgLayout">
        <pc:chgData name="Emmanuel Barraud - La Clef Numérique" userId="3102e719-20e1-4b1e-abe9-3130392ebc08" providerId="ADAL" clId="{9639A8EC-5D64-4776-847A-084CADAE6F82}" dt="2023-07-04T09:32:50.941" v="438" actId="6264"/>
        <pc:sldMkLst>
          <pc:docMk/>
          <pc:sldMk cId="728167037" sldId="2147474501"/>
        </pc:sldMkLst>
        <pc:spChg chg="mod ord">
          <ac:chgData name="Emmanuel Barraud - La Clef Numérique" userId="3102e719-20e1-4b1e-abe9-3130392ebc08" providerId="ADAL" clId="{9639A8EC-5D64-4776-847A-084CADAE6F82}" dt="2023-07-04T09:32:50.941" v="438" actId="6264"/>
          <ac:spMkLst>
            <pc:docMk/>
            <pc:sldMk cId="728167037" sldId="2147474501"/>
            <ac:spMk id="2" creationId="{A9DC112F-8E8E-ED94-DF0C-2ACB4FF605AE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32:50.941" v="438" actId="6264"/>
          <ac:spMkLst>
            <pc:docMk/>
            <pc:sldMk cId="728167037" sldId="2147474501"/>
            <ac:spMk id="5" creationId="{C9A0C7EB-46B8-4AE4-7396-6380BCF475F3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32:50.941" v="438" actId="6264"/>
          <ac:spMkLst>
            <pc:docMk/>
            <pc:sldMk cId="728167037" sldId="2147474501"/>
            <ac:spMk id="6" creationId="{1DA0FC02-383F-4DBE-5AF5-701DA4CC0313}"/>
          </ac:spMkLst>
        </pc:spChg>
        <pc:spChg chg="mod ord">
          <ac:chgData name="Emmanuel Barraud - La Clef Numérique" userId="3102e719-20e1-4b1e-abe9-3130392ebc08" providerId="ADAL" clId="{9639A8EC-5D64-4776-847A-084CADAE6F82}" dt="2023-07-04T09:32:50.941" v="438" actId="6264"/>
          <ac:spMkLst>
            <pc:docMk/>
            <pc:sldMk cId="728167037" sldId="2147474501"/>
            <ac:spMk id="7" creationId="{6EEE0F9B-8D1A-75D9-5B0E-5AA02111D280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09:32:50.941" v="438" actId="6264"/>
          <ac:spMkLst>
            <pc:docMk/>
            <pc:sldMk cId="728167037" sldId="2147474501"/>
            <ac:spMk id="11" creationId="{C46A616E-3BBE-C824-200D-7DE8FF4DE268}"/>
          </ac:spMkLst>
        </pc:spChg>
      </pc:sldChg>
      <pc:sldChg chg="modSp mod">
        <pc:chgData name="Emmanuel Barraud - La Clef Numérique" userId="3102e719-20e1-4b1e-abe9-3130392ebc08" providerId="ADAL" clId="{9639A8EC-5D64-4776-847A-084CADAE6F82}" dt="2023-07-04T09:45:42.015" v="540" actId="207"/>
        <pc:sldMkLst>
          <pc:docMk/>
          <pc:sldMk cId="1410473270" sldId="2147474509"/>
        </pc:sldMkLst>
        <pc:spChg chg="mod">
          <ac:chgData name="Emmanuel Barraud - La Clef Numérique" userId="3102e719-20e1-4b1e-abe9-3130392ebc08" providerId="ADAL" clId="{9639A8EC-5D64-4776-847A-084CADAE6F82}" dt="2023-07-04T09:45:42.015" v="540" actId="207"/>
          <ac:spMkLst>
            <pc:docMk/>
            <pc:sldMk cId="1410473270" sldId="2147474509"/>
            <ac:spMk id="6" creationId="{6197815C-841D-1047-740C-F605C2E0E159}"/>
          </ac:spMkLst>
        </pc:spChg>
        <pc:spChg chg="mod">
          <ac:chgData name="Emmanuel Barraud - La Clef Numérique" userId="3102e719-20e1-4b1e-abe9-3130392ebc08" providerId="ADAL" clId="{9639A8EC-5D64-4776-847A-084CADAE6F82}" dt="2023-07-04T09:45:22.084" v="537" actId="207"/>
          <ac:spMkLst>
            <pc:docMk/>
            <pc:sldMk cId="1410473270" sldId="2147474509"/>
            <ac:spMk id="7" creationId="{F7AD1492-B1BF-ABFA-5540-C3C389A1C858}"/>
          </ac:spMkLst>
        </pc:spChg>
      </pc:sldChg>
      <pc:sldChg chg="addSp delSp modSp mod chgLayout">
        <pc:chgData name="Emmanuel Barraud - La Clef Numérique" userId="3102e719-20e1-4b1e-abe9-3130392ebc08" providerId="ADAL" clId="{9639A8EC-5D64-4776-847A-084CADAE6F82}" dt="2023-07-04T14:03:00.464" v="1946" actId="12385"/>
        <pc:sldMkLst>
          <pc:docMk/>
          <pc:sldMk cId="2975530416" sldId="2147474517"/>
        </pc:sldMkLst>
        <pc:spChg chg="add del mod">
          <ac:chgData name="Emmanuel Barraud - La Clef Numérique" userId="3102e719-20e1-4b1e-abe9-3130392ebc08" providerId="ADAL" clId="{9639A8EC-5D64-4776-847A-084CADAE6F82}" dt="2023-07-04T14:02:57.870" v="1940" actId="6264"/>
          <ac:spMkLst>
            <pc:docMk/>
            <pc:sldMk cId="2975530416" sldId="2147474517"/>
            <ac:spMk id="2" creationId="{FB7C2764-A93F-F9E9-EC47-8DB6D2500644}"/>
          </ac:spMkLst>
        </pc:spChg>
        <pc:spChg chg="mod ord">
          <ac:chgData name="Emmanuel Barraud - La Clef Numérique" userId="3102e719-20e1-4b1e-abe9-3130392ebc08" providerId="ADAL" clId="{9639A8EC-5D64-4776-847A-084CADAE6F82}" dt="2023-07-04T14:02:57.870" v="1940" actId="6264"/>
          <ac:spMkLst>
            <pc:docMk/>
            <pc:sldMk cId="2975530416" sldId="2147474517"/>
            <ac:spMk id="3" creationId="{CE7F2394-9DCB-BEF4-F23B-881B4CB67978}"/>
          </ac:spMkLst>
        </pc:spChg>
        <pc:spChg chg="mod ord">
          <ac:chgData name="Emmanuel Barraud - La Clef Numérique" userId="3102e719-20e1-4b1e-abe9-3130392ebc08" providerId="ADAL" clId="{9639A8EC-5D64-4776-847A-084CADAE6F82}" dt="2023-07-04T14:02:57.870" v="1940" actId="6264"/>
          <ac:spMkLst>
            <pc:docMk/>
            <pc:sldMk cId="2975530416" sldId="2147474517"/>
            <ac:spMk id="4" creationId="{3B9C7464-E1A2-F81A-38AF-EFC1CC12F871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02:57.870" v="1940" actId="6264"/>
          <ac:spMkLst>
            <pc:docMk/>
            <pc:sldMk cId="2975530416" sldId="2147474517"/>
            <ac:spMk id="7" creationId="{7FE74ABB-CCE7-47A5-3426-4EA78E00DA33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14:02:57.870" v="1940" actId="6264"/>
          <ac:spMkLst>
            <pc:docMk/>
            <pc:sldMk cId="2975530416" sldId="2147474517"/>
            <ac:spMk id="9" creationId="{A12C455F-24B8-BEAE-FE84-7588B73844A4}"/>
          </ac:spMkLst>
        </pc:spChg>
        <pc:graphicFrameChg chg="modGraphic">
          <ac:chgData name="Emmanuel Barraud - La Clef Numérique" userId="3102e719-20e1-4b1e-abe9-3130392ebc08" providerId="ADAL" clId="{9639A8EC-5D64-4776-847A-084CADAE6F82}" dt="2023-07-04T14:03:00.464" v="1946" actId="12385"/>
          <ac:graphicFrameMkLst>
            <pc:docMk/>
            <pc:sldMk cId="2975530416" sldId="2147474517"/>
            <ac:graphicFrameMk id="5" creationId="{19A6499F-5A03-1F2D-A2CC-36BF41AAB012}"/>
          </ac:graphicFrameMkLst>
        </pc:graphicFrameChg>
      </pc:sldChg>
      <pc:sldChg chg="addSp delSp modSp add mod ord chgLayout">
        <pc:chgData name="Emmanuel Barraud - La Clef Numérique" userId="3102e719-20e1-4b1e-abe9-3130392ebc08" providerId="ADAL" clId="{9639A8EC-5D64-4776-847A-084CADAE6F82}" dt="2023-07-04T09:29:29.461" v="423" actId="478"/>
        <pc:sldMkLst>
          <pc:docMk/>
          <pc:sldMk cId="1633112302" sldId="2147474518"/>
        </pc:sldMkLst>
        <pc:spChg chg="del mod">
          <ac:chgData name="Emmanuel Barraud - La Clef Numérique" userId="3102e719-20e1-4b1e-abe9-3130392ebc08" providerId="ADAL" clId="{9639A8EC-5D64-4776-847A-084CADAE6F82}" dt="2023-07-04T08:48:03.595" v="14" actId="12084"/>
          <ac:spMkLst>
            <pc:docMk/>
            <pc:sldMk cId="1633112302" sldId="2147474518"/>
            <ac:spMk id="3" creationId="{8C537180-8DD1-2D4A-608B-B86A91469404}"/>
          </ac:spMkLst>
        </pc:spChg>
        <pc:spChg chg="mod ord">
          <ac:chgData name="Emmanuel Barraud - La Clef Numérique" userId="3102e719-20e1-4b1e-abe9-3130392ebc08" providerId="ADAL" clId="{9639A8EC-5D64-4776-847A-084CADAE6F82}" dt="2023-07-04T09:12:32.132" v="245" actId="6264"/>
          <ac:spMkLst>
            <pc:docMk/>
            <pc:sldMk cId="1633112302" sldId="2147474518"/>
            <ac:spMk id="4" creationId="{3B9C7464-E1A2-F81A-38AF-EFC1CC12F871}"/>
          </ac:spMkLst>
        </pc:spChg>
        <pc:spChg chg="mod ord">
          <ac:chgData name="Emmanuel Barraud - La Clef Numérique" userId="3102e719-20e1-4b1e-abe9-3130392ebc08" providerId="ADAL" clId="{9639A8EC-5D64-4776-847A-084CADAE6F82}" dt="2023-07-04T09:12:32.132" v="245" actId="6264"/>
          <ac:spMkLst>
            <pc:docMk/>
            <pc:sldMk cId="1633112302" sldId="2147474518"/>
            <ac:spMk id="5" creationId="{3D61CD36-4FAC-6337-51A0-A9D19491B9BA}"/>
          </ac:spMkLst>
        </pc:spChg>
        <pc:spChg chg="mod">
          <ac:chgData name="Emmanuel Barraud - La Clef Numérique" userId="3102e719-20e1-4b1e-abe9-3130392ebc08" providerId="ADAL" clId="{9639A8EC-5D64-4776-847A-084CADAE6F82}" dt="2023-07-04T08:49:35.091" v="28" actId="1076"/>
          <ac:spMkLst>
            <pc:docMk/>
            <pc:sldMk cId="1633112302" sldId="2147474518"/>
            <ac:spMk id="7" creationId="{F4F2B184-5DC0-87C2-A0DE-DD33AD3726B7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12:32.132" v="245" actId="6264"/>
          <ac:spMkLst>
            <pc:docMk/>
            <pc:sldMk cId="1633112302" sldId="2147474518"/>
            <ac:spMk id="8" creationId="{B360A8D6-53D2-7DFE-FA9B-801CB820AE1E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12:32.132" v="245" actId="6264"/>
          <ac:spMkLst>
            <pc:docMk/>
            <pc:sldMk cId="1633112302" sldId="2147474518"/>
            <ac:spMk id="9" creationId="{F789899D-7031-F9FF-8D0B-38AE56C8BC3D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09:29:29.461" v="423" actId="478"/>
          <ac:spMkLst>
            <pc:docMk/>
            <pc:sldMk cId="1633112302" sldId="2147474518"/>
            <ac:spMk id="10" creationId="{4D0942DF-1497-559E-6721-150F6FC45619}"/>
          </ac:spMkLst>
        </pc:spChg>
        <pc:graphicFrameChg chg="add del modGraphic">
          <ac:chgData name="Emmanuel Barraud - La Clef Numérique" userId="3102e719-20e1-4b1e-abe9-3130392ebc08" providerId="ADAL" clId="{9639A8EC-5D64-4776-847A-084CADAE6F82}" dt="2023-07-04T08:46:26.722" v="8" actId="478"/>
          <ac:graphicFrameMkLst>
            <pc:docMk/>
            <pc:sldMk cId="1633112302" sldId="2147474518"/>
            <ac:graphicFrameMk id="2" creationId="{CF3FDF61-8D38-6248-40F6-B2081D7A0161}"/>
          </ac:graphicFrameMkLst>
        </pc:graphicFrameChg>
        <pc:graphicFrameChg chg="add mod modGraphic">
          <ac:chgData name="Emmanuel Barraud - La Clef Numérique" userId="3102e719-20e1-4b1e-abe9-3130392ebc08" providerId="ADAL" clId="{9639A8EC-5D64-4776-847A-084CADAE6F82}" dt="2023-07-04T09:29:26.892" v="422" actId="1076"/>
          <ac:graphicFrameMkLst>
            <pc:docMk/>
            <pc:sldMk cId="1633112302" sldId="2147474518"/>
            <ac:graphicFrameMk id="6" creationId="{BC0A0766-BF1A-EF32-B647-3AEC8FF9D6A5}"/>
          </ac:graphicFrameMkLst>
        </pc:graphicFrameChg>
      </pc:sldChg>
      <pc:sldChg chg="addSp delSp modSp add mod chgLayout">
        <pc:chgData name="Emmanuel Barraud - La Clef Numérique" userId="3102e719-20e1-4b1e-abe9-3130392ebc08" providerId="ADAL" clId="{9639A8EC-5D64-4776-847A-084CADAE6F82}" dt="2023-07-04T09:31:46.046" v="435" actId="113"/>
        <pc:sldMkLst>
          <pc:docMk/>
          <pc:sldMk cId="795930516" sldId="2147474519"/>
        </pc:sldMkLst>
        <pc:spChg chg="del mod">
          <ac:chgData name="Emmanuel Barraud - La Clef Numérique" userId="3102e719-20e1-4b1e-abe9-3130392ebc08" providerId="ADAL" clId="{9639A8EC-5D64-4776-847A-084CADAE6F82}" dt="2023-07-04T08:52:34.916" v="56" actId="12084"/>
          <ac:spMkLst>
            <pc:docMk/>
            <pc:sldMk cId="795930516" sldId="2147474519"/>
            <ac:spMk id="3" creationId="{8C537180-8DD1-2D4A-608B-B86A91469404}"/>
          </ac:spMkLst>
        </pc:spChg>
        <pc:spChg chg="mod ord">
          <ac:chgData name="Emmanuel Barraud - La Clef Numérique" userId="3102e719-20e1-4b1e-abe9-3130392ebc08" providerId="ADAL" clId="{9639A8EC-5D64-4776-847A-084CADAE6F82}" dt="2023-07-04T09:12:29.032" v="244" actId="6264"/>
          <ac:spMkLst>
            <pc:docMk/>
            <pc:sldMk cId="795930516" sldId="2147474519"/>
            <ac:spMk id="4" creationId="{3B9C7464-E1A2-F81A-38AF-EFC1CC12F871}"/>
          </ac:spMkLst>
        </pc:spChg>
        <pc:spChg chg="mod ord">
          <ac:chgData name="Emmanuel Barraud - La Clef Numérique" userId="3102e719-20e1-4b1e-abe9-3130392ebc08" providerId="ADAL" clId="{9639A8EC-5D64-4776-847A-084CADAE6F82}" dt="2023-07-04T09:12:29.032" v="244" actId="6264"/>
          <ac:spMkLst>
            <pc:docMk/>
            <pc:sldMk cId="795930516" sldId="2147474519"/>
            <ac:spMk id="5" creationId="{3D61CD36-4FAC-6337-51A0-A9D19491B9BA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12:29.032" v="244" actId="6264"/>
          <ac:spMkLst>
            <pc:docMk/>
            <pc:sldMk cId="795930516" sldId="2147474519"/>
            <ac:spMk id="6" creationId="{F28680C2-40B9-A3C9-5333-45D6E9DEF951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12:29.032" v="244" actId="6264"/>
          <ac:spMkLst>
            <pc:docMk/>
            <pc:sldMk cId="795930516" sldId="2147474519"/>
            <ac:spMk id="8" creationId="{E8AE7C17-70F4-75ED-1EE1-9BCFE982949E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09:19:39.939" v="284" actId="478"/>
          <ac:spMkLst>
            <pc:docMk/>
            <pc:sldMk cId="795930516" sldId="2147474519"/>
            <ac:spMk id="9" creationId="{95686A63-5DEB-B4AB-FBE9-F2505CA6C0BC}"/>
          </ac:spMkLst>
        </pc:spChg>
        <pc:spChg chg="mod">
          <ac:chgData name="Emmanuel Barraud - La Clef Numérique" userId="3102e719-20e1-4b1e-abe9-3130392ebc08" providerId="ADAL" clId="{9639A8EC-5D64-4776-847A-084CADAE6F82}" dt="2023-07-04T09:13:54.724" v="251" actId="18245"/>
          <ac:spMkLst>
            <pc:docMk/>
            <pc:sldMk cId="795930516" sldId="2147474519"/>
            <ac:spMk id="11" creationId="{3AA0EE2E-D4BF-6E62-7BF8-C4BE2089182E}"/>
          </ac:spMkLst>
        </pc:spChg>
        <pc:spChg chg="mod">
          <ac:chgData name="Emmanuel Barraud - La Clef Numérique" userId="3102e719-20e1-4b1e-abe9-3130392ebc08" providerId="ADAL" clId="{9639A8EC-5D64-4776-847A-084CADAE6F82}" dt="2023-07-04T09:13:54.724" v="251" actId="18245"/>
          <ac:spMkLst>
            <pc:docMk/>
            <pc:sldMk cId="795930516" sldId="2147474519"/>
            <ac:spMk id="12" creationId="{76DC39DA-5B1B-9B09-BE9F-4A244E961489}"/>
          </ac:spMkLst>
        </pc:spChg>
        <pc:spChg chg="mod">
          <ac:chgData name="Emmanuel Barraud - La Clef Numérique" userId="3102e719-20e1-4b1e-abe9-3130392ebc08" providerId="ADAL" clId="{9639A8EC-5D64-4776-847A-084CADAE6F82}" dt="2023-07-04T09:13:54.724" v="251" actId="18245"/>
          <ac:spMkLst>
            <pc:docMk/>
            <pc:sldMk cId="795930516" sldId="2147474519"/>
            <ac:spMk id="13" creationId="{916677A0-DFC9-7AE2-6BA6-8E37E55F81AA}"/>
          </ac:spMkLst>
        </pc:spChg>
        <pc:spChg chg="mod">
          <ac:chgData name="Emmanuel Barraud - La Clef Numérique" userId="3102e719-20e1-4b1e-abe9-3130392ebc08" providerId="ADAL" clId="{9639A8EC-5D64-4776-847A-084CADAE6F82}" dt="2023-07-04T09:13:54.724" v="251" actId="18245"/>
          <ac:spMkLst>
            <pc:docMk/>
            <pc:sldMk cId="795930516" sldId="2147474519"/>
            <ac:spMk id="14" creationId="{F18E3AC7-9EB8-6AC6-6B76-4FBC513AAB02}"/>
          </ac:spMkLst>
        </pc:spChg>
        <pc:spChg chg="mod">
          <ac:chgData name="Emmanuel Barraud - La Clef Numérique" userId="3102e719-20e1-4b1e-abe9-3130392ebc08" providerId="ADAL" clId="{9639A8EC-5D64-4776-847A-084CADAE6F82}" dt="2023-07-04T09:13:54.724" v="251" actId="18245"/>
          <ac:spMkLst>
            <pc:docMk/>
            <pc:sldMk cId="795930516" sldId="2147474519"/>
            <ac:spMk id="15" creationId="{BB4C1480-8E5E-F608-81D4-B49969744A33}"/>
          </ac:spMkLst>
        </pc:spChg>
        <pc:spChg chg="mod">
          <ac:chgData name="Emmanuel Barraud - La Clef Numérique" userId="3102e719-20e1-4b1e-abe9-3130392ebc08" providerId="ADAL" clId="{9639A8EC-5D64-4776-847A-084CADAE6F82}" dt="2023-07-04T09:13:54.724" v="251" actId="18245"/>
          <ac:spMkLst>
            <pc:docMk/>
            <pc:sldMk cId="795930516" sldId="2147474519"/>
            <ac:spMk id="16" creationId="{18703B2F-66CC-E8BF-E4A4-2D2886F607A4}"/>
          </ac:spMkLst>
        </pc:spChg>
        <pc:spChg chg="mod">
          <ac:chgData name="Emmanuel Barraud - La Clef Numérique" userId="3102e719-20e1-4b1e-abe9-3130392ebc08" providerId="ADAL" clId="{9639A8EC-5D64-4776-847A-084CADAE6F82}" dt="2023-07-04T09:13:45.474" v="250" actId="18245"/>
          <ac:spMkLst>
            <pc:docMk/>
            <pc:sldMk cId="795930516" sldId="2147474519"/>
            <ac:spMk id="17" creationId="{5A92544A-A133-180C-E883-0C1D79197F24}"/>
          </ac:spMkLst>
        </pc:spChg>
        <pc:grpChg chg="mod">
          <ac:chgData name="Emmanuel Barraud - La Clef Numérique" userId="3102e719-20e1-4b1e-abe9-3130392ebc08" providerId="ADAL" clId="{9639A8EC-5D64-4776-847A-084CADAE6F82}" dt="2023-07-04T09:13:54.724" v="251" actId="18245"/>
          <ac:grpSpMkLst>
            <pc:docMk/>
            <pc:sldMk cId="795930516" sldId="2147474519"/>
            <ac:grpSpMk id="10" creationId="{621E297A-DC9E-233B-250F-168BB7B545DE}"/>
          </ac:grpSpMkLst>
        </pc:grpChg>
        <pc:graphicFrameChg chg="add del mod">
          <ac:chgData name="Emmanuel Barraud - La Clef Numérique" userId="3102e719-20e1-4b1e-abe9-3130392ebc08" providerId="ADAL" clId="{9639A8EC-5D64-4776-847A-084CADAE6F82}" dt="2023-07-04T09:31:46.046" v="435" actId="113"/>
          <ac:graphicFrameMkLst>
            <pc:docMk/>
            <pc:sldMk cId="795930516" sldId="2147474519"/>
            <ac:graphicFrameMk id="2" creationId="{FF8D5C60-71DF-2AE8-A7CF-DD66D9FAD159}"/>
          </ac:graphicFrameMkLst>
        </pc:graphicFrameChg>
      </pc:sldChg>
      <pc:sldChg chg="addSp delSp modSp add mod delAnim">
        <pc:chgData name="Emmanuel Barraud - La Clef Numérique" userId="3102e719-20e1-4b1e-abe9-3130392ebc08" providerId="ADAL" clId="{9639A8EC-5D64-4776-847A-084CADAE6F82}" dt="2023-07-04T09:06:28.090" v="211" actId="14100"/>
        <pc:sldMkLst>
          <pc:docMk/>
          <pc:sldMk cId="4060583713" sldId="2147474520"/>
        </pc:sldMkLst>
        <pc:spChg chg="del mod">
          <ac:chgData name="Emmanuel Barraud - La Clef Numérique" userId="3102e719-20e1-4b1e-abe9-3130392ebc08" providerId="ADAL" clId="{9639A8EC-5D64-4776-847A-084CADAE6F82}" dt="2023-07-04T09:00:06.381" v="143" actId="478"/>
          <ac:spMkLst>
            <pc:docMk/>
            <pc:sldMk cId="4060583713" sldId="2147474520"/>
            <ac:spMk id="5" creationId="{770F6606-33F4-2E9D-5749-CFE595757E9B}"/>
          </ac:spMkLst>
        </pc:spChg>
        <pc:spChg chg="del mod">
          <ac:chgData name="Emmanuel Barraud - La Clef Numérique" userId="3102e719-20e1-4b1e-abe9-3130392ebc08" providerId="ADAL" clId="{9639A8EC-5D64-4776-847A-084CADAE6F82}" dt="2023-07-04T09:00:05.509" v="142" actId="478"/>
          <ac:spMkLst>
            <pc:docMk/>
            <pc:sldMk cId="4060583713" sldId="2147474520"/>
            <ac:spMk id="34" creationId="{A5633695-6922-E40F-3DA2-1DAA939B41CE}"/>
          </ac:spMkLst>
        </pc:spChg>
        <pc:spChg chg="del mod">
          <ac:chgData name="Emmanuel Barraud - La Clef Numérique" userId="3102e719-20e1-4b1e-abe9-3130392ebc08" providerId="ADAL" clId="{9639A8EC-5D64-4776-847A-084CADAE6F82}" dt="2023-07-04T09:00:09.337" v="145" actId="478"/>
          <ac:spMkLst>
            <pc:docMk/>
            <pc:sldMk cId="4060583713" sldId="2147474520"/>
            <ac:spMk id="36" creationId="{000AAD5B-5DEE-161D-F028-3CCBACD5A311}"/>
          </ac:spMkLst>
        </pc:spChg>
        <pc:spChg chg="del mod">
          <ac:chgData name="Emmanuel Barraud - La Clef Numérique" userId="3102e719-20e1-4b1e-abe9-3130392ebc08" providerId="ADAL" clId="{9639A8EC-5D64-4776-847A-084CADAE6F82}" dt="2023-07-04T09:00:12.486" v="147" actId="478"/>
          <ac:spMkLst>
            <pc:docMk/>
            <pc:sldMk cId="4060583713" sldId="2147474520"/>
            <ac:spMk id="38" creationId="{668E2294-F12D-0AC6-E6A9-F9AA2FCA23B1}"/>
          </ac:spMkLst>
        </pc:spChg>
        <pc:spChg chg="del mod">
          <ac:chgData name="Emmanuel Barraud - La Clef Numérique" userId="3102e719-20e1-4b1e-abe9-3130392ebc08" providerId="ADAL" clId="{9639A8EC-5D64-4776-847A-084CADAE6F82}" dt="2023-07-04T09:00:15.110" v="149" actId="478"/>
          <ac:spMkLst>
            <pc:docMk/>
            <pc:sldMk cId="4060583713" sldId="2147474520"/>
            <ac:spMk id="40" creationId="{3C29150A-9196-4CEA-3E40-F927A2862F8A}"/>
          </ac:spMkLst>
        </pc:spChg>
        <pc:grpChg chg="del mod">
          <ac:chgData name="Emmanuel Barraud - La Clef Numérique" userId="3102e719-20e1-4b1e-abe9-3130392ebc08" providerId="ADAL" clId="{9639A8EC-5D64-4776-847A-084CADAE6F82}" dt="2023-07-04T09:00:03.249" v="141" actId="478"/>
          <ac:grpSpMkLst>
            <pc:docMk/>
            <pc:sldMk cId="4060583713" sldId="2147474520"/>
            <ac:grpSpMk id="42" creationId="{45AFDEDF-8BDD-3737-CE7D-B9F863694C37}"/>
          </ac:grpSpMkLst>
        </pc:grpChg>
        <pc:graphicFrameChg chg="add mod modGraphic">
          <ac:chgData name="Emmanuel Barraud - La Clef Numérique" userId="3102e719-20e1-4b1e-abe9-3130392ebc08" providerId="ADAL" clId="{9639A8EC-5D64-4776-847A-084CADAE6F82}" dt="2023-07-04T09:06:28.090" v="211" actId="14100"/>
          <ac:graphicFrameMkLst>
            <pc:docMk/>
            <pc:sldMk cId="4060583713" sldId="2147474520"/>
            <ac:graphicFrameMk id="2" creationId="{6E13550B-4A7E-F09D-CB57-DCE0D0242611}"/>
          </ac:graphicFrameMkLst>
        </pc:graphicFrameChg>
        <pc:picChg chg="del mod">
          <ac:chgData name="Emmanuel Barraud - La Clef Numérique" userId="3102e719-20e1-4b1e-abe9-3130392ebc08" providerId="ADAL" clId="{9639A8EC-5D64-4776-847A-084CADAE6F82}" dt="2023-07-04T09:00:07.504" v="144" actId="478"/>
          <ac:picMkLst>
            <pc:docMk/>
            <pc:sldMk cId="4060583713" sldId="2147474520"/>
            <ac:picMk id="35" creationId="{6658D045-53AF-B58E-3FC5-05EAB06DB247}"/>
          </ac:picMkLst>
        </pc:picChg>
        <pc:picChg chg="del mod">
          <ac:chgData name="Emmanuel Barraud - La Clef Numérique" userId="3102e719-20e1-4b1e-abe9-3130392ebc08" providerId="ADAL" clId="{9639A8EC-5D64-4776-847A-084CADAE6F82}" dt="2023-07-04T09:00:09.980" v="146" actId="478"/>
          <ac:picMkLst>
            <pc:docMk/>
            <pc:sldMk cId="4060583713" sldId="2147474520"/>
            <ac:picMk id="37" creationId="{FF61AEF7-1981-E154-6B26-FCE032969828}"/>
          </ac:picMkLst>
        </pc:picChg>
        <pc:picChg chg="del mod">
          <ac:chgData name="Emmanuel Barraud - La Clef Numérique" userId="3102e719-20e1-4b1e-abe9-3130392ebc08" providerId="ADAL" clId="{9639A8EC-5D64-4776-847A-084CADAE6F82}" dt="2023-07-04T09:00:13.207" v="148" actId="478"/>
          <ac:picMkLst>
            <pc:docMk/>
            <pc:sldMk cId="4060583713" sldId="2147474520"/>
            <ac:picMk id="39" creationId="{A7C944CD-DA32-BEE5-5374-FA2EF11D5B3F}"/>
          </ac:picMkLst>
        </pc:picChg>
        <pc:picChg chg="del mod">
          <ac:chgData name="Emmanuel Barraud - La Clef Numérique" userId="3102e719-20e1-4b1e-abe9-3130392ebc08" providerId="ADAL" clId="{9639A8EC-5D64-4776-847A-084CADAE6F82}" dt="2023-07-04T08:54:18.481" v="68" actId="21"/>
          <ac:picMkLst>
            <pc:docMk/>
            <pc:sldMk cId="4060583713" sldId="2147474520"/>
            <ac:picMk id="44" creationId="{60A2371D-C772-D562-D79F-E2DB12EFB93E}"/>
          </ac:picMkLst>
        </pc:picChg>
      </pc:sldChg>
      <pc:sldChg chg="addSp delSp modSp add mod">
        <pc:chgData name="Emmanuel Barraud - La Clef Numérique" userId="3102e719-20e1-4b1e-abe9-3130392ebc08" providerId="ADAL" clId="{9639A8EC-5D64-4776-847A-084CADAE6F82}" dt="2023-07-04T09:25:09.278" v="354" actId="14100"/>
        <pc:sldMkLst>
          <pc:docMk/>
          <pc:sldMk cId="2504948414" sldId="2147474521"/>
        </pc:sldMkLst>
        <pc:spChg chg="del">
          <ac:chgData name="Emmanuel Barraud - La Clef Numérique" userId="3102e719-20e1-4b1e-abe9-3130392ebc08" providerId="ADAL" clId="{9639A8EC-5D64-4776-847A-084CADAE6F82}" dt="2023-07-04T09:07:43.842" v="215" actId="478"/>
          <ac:spMkLst>
            <pc:docMk/>
            <pc:sldMk cId="2504948414" sldId="2147474521"/>
            <ac:spMk id="3" creationId="{960329DD-CABC-D294-9BB4-763EEED32C10}"/>
          </ac:spMkLst>
        </pc:spChg>
        <pc:spChg chg="del">
          <ac:chgData name="Emmanuel Barraud - La Clef Numérique" userId="3102e719-20e1-4b1e-abe9-3130392ebc08" providerId="ADAL" clId="{9639A8EC-5D64-4776-847A-084CADAE6F82}" dt="2023-07-04T09:07:43.842" v="215" actId="478"/>
          <ac:spMkLst>
            <pc:docMk/>
            <pc:sldMk cId="2504948414" sldId="2147474521"/>
            <ac:spMk id="5" creationId="{2A4EA1C3-514D-96D6-5522-353EFE2F7B00}"/>
          </ac:spMkLst>
        </pc:spChg>
        <pc:spChg chg="del">
          <ac:chgData name="Emmanuel Barraud - La Clef Numérique" userId="3102e719-20e1-4b1e-abe9-3130392ebc08" providerId="ADAL" clId="{9639A8EC-5D64-4776-847A-084CADAE6F82}" dt="2023-07-04T09:07:43.842" v="215" actId="478"/>
          <ac:spMkLst>
            <pc:docMk/>
            <pc:sldMk cId="2504948414" sldId="2147474521"/>
            <ac:spMk id="6" creationId="{BEF6E29D-92FB-8EE9-88FE-F9B3DDD765DF}"/>
          </ac:spMkLst>
        </pc:spChg>
        <pc:spChg chg="del">
          <ac:chgData name="Emmanuel Barraud - La Clef Numérique" userId="3102e719-20e1-4b1e-abe9-3130392ebc08" providerId="ADAL" clId="{9639A8EC-5D64-4776-847A-084CADAE6F82}" dt="2023-07-04T09:07:43.842" v="215" actId="478"/>
          <ac:spMkLst>
            <pc:docMk/>
            <pc:sldMk cId="2504948414" sldId="2147474521"/>
            <ac:spMk id="7" creationId="{E9999ADB-2A39-8369-E320-5877C90A09FF}"/>
          </ac:spMkLst>
        </pc:spChg>
        <pc:spChg chg="del mod">
          <ac:chgData name="Emmanuel Barraud - La Clef Numérique" userId="3102e719-20e1-4b1e-abe9-3130392ebc08" providerId="ADAL" clId="{9639A8EC-5D64-4776-847A-084CADAE6F82}" dt="2023-07-04T09:08:04.935" v="216" actId="12084"/>
          <ac:spMkLst>
            <pc:docMk/>
            <pc:sldMk cId="2504948414" sldId="2147474521"/>
            <ac:spMk id="8" creationId="{865E110E-CC2B-4732-3AF8-79AED467E4F6}"/>
          </ac:spMkLst>
        </pc:spChg>
        <pc:spChg chg="del">
          <ac:chgData name="Emmanuel Barraud - La Clef Numérique" userId="3102e719-20e1-4b1e-abe9-3130392ebc08" providerId="ADAL" clId="{9639A8EC-5D64-4776-847A-084CADAE6F82}" dt="2023-07-04T09:07:43.842" v="215" actId="478"/>
          <ac:spMkLst>
            <pc:docMk/>
            <pc:sldMk cId="2504948414" sldId="2147474521"/>
            <ac:spMk id="9" creationId="{901BF1E1-9C3F-DA7F-4CCD-5A7E009337C8}"/>
          </ac:spMkLst>
        </pc:spChg>
        <pc:spChg chg="del">
          <ac:chgData name="Emmanuel Barraud - La Clef Numérique" userId="3102e719-20e1-4b1e-abe9-3130392ebc08" providerId="ADAL" clId="{9639A8EC-5D64-4776-847A-084CADAE6F82}" dt="2023-07-04T09:07:43.842" v="215" actId="478"/>
          <ac:spMkLst>
            <pc:docMk/>
            <pc:sldMk cId="2504948414" sldId="2147474521"/>
            <ac:spMk id="11" creationId="{529345F4-372C-11A5-2CD4-88492A3277E8}"/>
          </ac:spMkLst>
        </pc:spChg>
        <pc:spChg chg="del">
          <ac:chgData name="Emmanuel Barraud - La Clef Numérique" userId="3102e719-20e1-4b1e-abe9-3130392ebc08" providerId="ADAL" clId="{9639A8EC-5D64-4776-847A-084CADAE6F82}" dt="2023-07-04T09:18:01.350" v="274" actId="478"/>
          <ac:spMkLst>
            <pc:docMk/>
            <pc:sldMk cId="2504948414" sldId="2147474521"/>
            <ac:spMk id="15" creationId="{83EAD597-92FF-4881-234D-671A24AB0F86}"/>
          </ac:spMkLst>
        </pc:spChg>
        <pc:graphicFrameChg chg="add mod modGraphic">
          <ac:chgData name="Emmanuel Barraud - La Clef Numérique" userId="3102e719-20e1-4b1e-abe9-3130392ebc08" providerId="ADAL" clId="{9639A8EC-5D64-4776-847A-084CADAE6F82}" dt="2023-07-04T09:25:09.278" v="354" actId="14100"/>
          <ac:graphicFrameMkLst>
            <pc:docMk/>
            <pc:sldMk cId="2504948414" sldId="2147474521"/>
            <ac:graphicFrameMk id="2" creationId="{F2754B1E-9573-9953-1AE1-AE5E2ACE909F}"/>
          </ac:graphicFrameMkLst>
        </pc:graphicFrameChg>
      </pc:sldChg>
      <pc:sldChg chg="addSp delSp modSp add mod chgLayout">
        <pc:chgData name="Emmanuel Barraud - La Clef Numérique" userId="3102e719-20e1-4b1e-abe9-3130392ebc08" providerId="ADAL" clId="{9639A8EC-5D64-4776-847A-084CADAE6F82}" dt="2023-07-04T09:36:18.497" v="440" actId="12269"/>
        <pc:sldMkLst>
          <pc:docMk/>
          <pc:sldMk cId="1026087626" sldId="2147474522"/>
        </pc:sldMkLst>
        <pc:spChg chg="del">
          <ac:chgData name="Emmanuel Barraud - La Clef Numérique" userId="3102e719-20e1-4b1e-abe9-3130392ebc08" providerId="ADAL" clId="{9639A8EC-5D64-4776-847A-084CADAE6F82}" dt="2023-07-04T09:14:45.104" v="253" actId="478"/>
          <ac:spMkLst>
            <pc:docMk/>
            <pc:sldMk cId="1026087626" sldId="2147474522"/>
            <ac:spMk id="3" creationId="{960329DD-CABC-D294-9BB4-763EEED32C10}"/>
          </ac:spMkLst>
        </pc:spChg>
        <pc:spChg chg="mod ord">
          <ac:chgData name="Emmanuel Barraud - La Clef Numérique" userId="3102e719-20e1-4b1e-abe9-3130392ebc08" providerId="ADAL" clId="{9639A8EC-5D64-4776-847A-084CADAE6F82}" dt="2023-07-04T09:17:44.196" v="273" actId="6264"/>
          <ac:spMkLst>
            <pc:docMk/>
            <pc:sldMk cId="1026087626" sldId="2147474522"/>
            <ac:spMk id="4" creationId="{3B9C7464-E1A2-F81A-38AF-EFC1CC12F871}"/>
          </ac:spMkLst>
        </pc:spChg>
        <pc:spChg chg="del">
          <ac:chgData name="Emmanuel Barraud - La Clef Numérique" userId="3102e719-20e1-4b1e-abe9-3130392ebc08" providerId="ADAL" clId="{9639A8EC-5D64-4776-847A-084CADAE6F82}" dt="2023-07-04T09:14:49.557" v="254" actId="478"/>
          <ac:spMkLst>
            <pc:docMk/>
            <pc:sldMk cId="1026087626" sldId="2147474522"/>
            <ac:spMk id="5" creationId="{2A4EA1C3-514D-96D6-5522-353EFE2F7B00}"/>
          </ac:spMkLst>
        </pc:spChg>
        <pc:spChg chg="del">
          <ac:chgData name="Emmanuel Barraud - La Clef Numérique" userId="3102e719-20e1-4b1e-abe9-3130392ebc08" providerId="ADAL" clId="{9639A8EC-5D64-4776-847A-084CADAE6F82}" dt="2023-07-04T09:14:53.470" v="256" actId="478"/>
          <ac:spMkLst>
            <pc:docMk/>
            <pc:sldMk cId="1026087626" sldId="2147474522"/>
            <ac:spMk id="6" creationId="{BEF6E29D-92FB-8EE9-88FE-F9B3DDD765DF}"/>
          </ac:spMkLst>
        </pc:spChg>
        <pc:spChg chg="del">
          <ac:chgData name="Emmanuel Barraud - La Clef Numérique" userId="3102e719-20e1-4b1e-abe9-3130392ebc08" providerId="ADAL" clId="{9639A8EC-5D64-4776-847A-084CADAE6F82}" dt="2023-07-04T09:14:54.492" v="257" actId="478"/>
          <ac:spMkLst>
            <pc:docMk/>
            <pc:sldMk cId="1026087626" sldId="2147474522"/>
            <ac:spMk id="7" creationId="{E9999ADB-2A39-8369-E320-5877C90A09FF}"/>
          </ac:spMkLst>
        </pc:spChg>
        <pc:spChg chg="del mod">
          <ac:chgData name="Emmanuel Barraud - La Clef Numérique" userId="3102e719-20e1-4b1e-abe9-3130392ebc08" providerId="ADAL" clId="{9639A8EC-5D64-4776-847A-084CADAE6F82}" dt="2023-07-04T09:15:28.674" v="258" actId="12084"/>
          <ac:spMkLst>
            <pc:docMk/>
            <pc:sldMk cId="1026087626" sldId="2147474522"/>
            <ac:spMk id="8" creationId="{865E110E-CC2B-4732-3AF8-79AED467E4F6}"/>
          </ac:spMkLst>
        </pc:spChg>
        <pc:spChg chg="del">
          <ac:chgData name="Emmanuel Barraud - La Clef Numérique" userId="3102e719-20e1-4b1e-abe9-3130392ebc08" providerId="ADAL" clId="{9639A8EC-5D64-4776-847A-084CADAE6F82}" dt="2023-07-04T09:14:51.069" v="255" actId="478"/>
          <ac:spMkLst>
            <pc:docMk/>
            <pc:sldMk cId="1026087626" sldId="2147474522"/>
            <ac:spMk id="9" creationId="{901BF1E1-9C3F-DA7F-4CCD-5A7E009337C8}"/>
          </ac:spMkLst>
        </pc:spChg>
        <pc:spChg chg="mod ord">
          <ac:chgData name="Emmanuel Barraud - La Clef Numérique" userId="3102e719-20e1-4b1e-abe9-3130392ebc08" providerId="ADAL" clId="{9639A8EC-5D64-4776-847A-084CADAE6F82}" dt="2023-07-04T09:17:44.196" v="273" actId="6264"/>
          <ac:spMkLst>
            <pc:docMk/>
            <pc:sldMk cId="1026087626" sldId="2147474522"/>
            <ac:spMk id="10" creationId="{AD5265B0-1B34-EFB6-53EB-6B1221DC11F9}"/>
          </ac:spMkLst>
        </pc:spChg>
        <pc:spChg chg="del">
          <ac:chgData name="Emmanuel Barraud - La Clef Numérique" userId="3102e719-20e1-4b1e-abe9-3130392ebc08" providerId="ADAL" clId="{9639A8EC-5D64-4776-847A-084CADAE6F82}" dt="2023-07-04T09:14:44.317" v="252" actId="478"/>
          <ac:spMkLst>
            <pc:docMk/>
            <pc:sldMk cId="1026087626" sldId="2147474522"/>
            <ac:spMk id="11" creationId="{529345F4-372C-11A5-2CD4-88492A3277E8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17:44.196" v="273" actId="6264"/>
          <ac:spMkLst>
            <pc:docMk/>
            <pc:sldMk cId="1026087626" sldId="2147474522"/>
            <ac:spMk id="13" creationId="{60471A3E-0A92-E5B8-9ACE-5EFF012671CF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17:44.196" v="273" actId="6264"/>
          <ac:spMkLst>
            <pc:docMk/>
            <pc:sldMk cId="1026087626" sldId="2147474522"/>
            <ac:spMk id="14" creationId="{1DD39BDF-4D6B-8098-F717-D6E2738CB62B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09:19:23.660" v="281" actId="478"/>
          <ac:spMkLst>
            <pc:docMk/>
            <pc:sldMk cId="1026087626" sldId="2147474522"/>
            <ac:spMk id="16" creationId="{EE3BA397-6146-8506-D5D0-CA937DCE87BA}"/>
          </ac:spMkLst>
        </pc:spChg>
        <pc:spChg chg="add mod">
          <ac:chgData name="Emmanuel Barraud - La Clef Numérique" userId="3102e719-20e1-4b1e-abe9-3130392ebc08" providerId="ADAL" clId="{9639A8EC-5D64-4776-847A-084CADAE6F82}" dt="2023-07-04T09:35:50.068" v="439" actId="1076"/>
          <ac:spMkLst>
            <pc:docMk/>
            <pc:sldMk cId="1026087626" sldId="2147474522"/>
            <ac:spMk id="17" creationId="{B6C641E2-77C8-739C-79F0-21B4FC0AC44F}"/>
          </ac:spMkLst>
        </pc:spChg>
        <pc:spChg chg="add mod">
          <ac:chgData name="Emmanuel Barraud - La Clef Numérique" userId="3102e719-20e1-4b1e-abe9-3130392ebc08" providerId="ADAL" clId="{9639A8EC-5D64-4776-847A-084CADAE6F82}" dt="2023-07-04T09:22:37.994" v="334" actId="1038"/>
          <ac:spMkLst>
            <pc:docMk/>
            <pc:sldMk cId="1026087626" sldId="2147474522"/>
            <ac:spMk id="18" creationId="{E08DB441-51EF-28FF-4188-7316A6F1BFF6}"/>
          </ac:spMkLst>
        </pc:spChg>
        <pc:spChg chg="add mod">
          <ac:chgData name="Emmanuel Barraud - La Clef Numérique" userId="3102e719-20e1-4b1e-abe9-3130392ebc08" providerId="ADAL" clId="{9639A8EC-5D64-4776-847A-084CADAE6F82}" dt="2023-07-04T09:23:48.300" v="339" actId="20577"/>
          <ac:spMkLst>
            <pc:docMk/>
            <pc:sldMk cId="1026087626" sldId="2147474522"/>
            <ac:spMk id="19" creationId="{39587990-7092-00B9-9221-5DD37BB1072F}"/>
          </ac:spMkLst>
        </pc:spChg>
        <pc:spChg chg="add mod">
          <ac:chgData name="Emmanuel Barraud - La Clef Numérique" userId="3102e719-20e1-4b1e-abe9-3130392ebc08" providerId="ADAL" clId="{9639A8EC-5D64-4776-847A-084CADAE6F82}" dt="2023-07-04T09:23:51.081" v="341" actId="20577"/>
          <ac:spMkLst>
            <pc:docMk/>
            <pc:sldMk cId="1026087626" sldId="2147474522"/>
            <ac:spMk id="20" creationId="{FE4A3732-D885-70EC-92A5-F47F21FFE2D4}"/>
          </ac:spMkLst>
        </pc:spChg>
        <pc:spChg chg="add mod">
          <ac:chgData name="Emmanuel Barraud - La Clef Numérique" userId="3102e719-20e1-4b1e-abe9-3130392ebc08" providerId="ADAL" clId="{9639A8EC-5D64-4776-847A-084CADAE6F82}" dt="2023-07-04T09:22:10.227" v="306" actId="571"/>
          <ac:spMkLst>
            <pc:docMk/>
            <pc:sldMk cId="1026087626" sldId="2147474522"/>
            <ac:spMk id="21" creationId="{2B15F8B5-9945-529A-963B-7E3771F4EAA2}"/>
          </ac:spMkLst>
        </pc:spChg>
        <pc:spChg chg="add mod">
          <ac:chgData name="Emmanuel Barraud - La Clef Numérique" userId="3102e719-20e1-4b1e-abe9-3130392ebc08" providerId="ADAL" clId="{9639A8EC-5D64-4776-847A-084CADAE6F82}" dt="2023-07-04T09:22:10.227" v="306" actId="571"/>
          <ac:spMkLst>
            <pc:docMk/>
            <pc:sldMk cId="1026087626" sldId="2147474522"/>
            <ac:spMk id="22" creationId="{DE8819E1-39D8-1D16-C04B-85D4EC9F555C}"/>
          </ac:spMkLst>
        </pc:spChg>
        <pc:spChg chg="add mod">
          <ac:chgData name="Emmanuel Barraud - La Clef Numérique" userId="3102e719-20e1-4b1e-abe9-3130392ebc08" providerId="ADAL" clId="{9639A8EC-5D64-4776-847A-084CADAE6F82}" dt="2023-07-04T09:23:54.573" v="343" actId="20577"/>
          <ac:spMkLst>
            <pc:docMk/>
            <pc:sldMk cId="1026087626" sldId="2147474522"/>
            <ac:spMk id="23" creationId="{0154ECF4-41A2-E20D-A489-9B42401309FC}"/>
          </ac:spMkLst>
        </pc:spChg>
        <pc:spChg chg="add mod">
          <ac:chgData name="Emmanuel Barraud - La Clef Numérique" userId="3102e719-20e1-4b1e-abe9-3130392ebc08" providerId="ADAL" clId="{9639A8EC-5D64-4776-847A-084CADAE6F82}" dt="2023-07-04T09:23:56.834" v="345" actId="20577"/>
          <ac:spMkLst>
            <pc:docMk/>
            <pc:sldMk cId="1026087626" sldId="2147474522"/>
            <ac:spMk id="24" creationId="{9251613C-2FC1-6218-720A-FEE364E23E1E}"/>
          </ac:spMkLst>
        </pc:spChg>
        <pc:spChg chg="add mod">
          <ac:chgData name="Emmanuel Barraud - La Clef Numérique" userId="3102e719-20e1-4b1e-abe9-3130392ebc08" providerId="ADAL" clId="{9639A8EC-5D64-4776-847A-084CADAE6F82}" dt="2023-07-04T09:24:01.873" v="347" actId="20577"/>
          <ac:spMkLst>
            <pc:docMk/>
            <pc:sldMk cId="1026087626" sldId="2147474522"/>
            <ac:spMk id="25" creationId="{D502B898-7FBD-F4F3-4419-1BFBFAF008DB}"/>
          </ac:spMkLst>
        </pc:spChg>
        <pc:grpChg chg="add mod">
          <ac:chgData name="Emmanuel Barraud - La Clef Numérique" userId="3102e719-20e1-4b1e-abe9-3130392ebc08" providerId="ADAL" clId="{9639A8EC-5D64-4776-847A-084CADAE6F82}" dt="2023-07-04T09:23:43.486" v="337" actId="164"/>
          <ac:grpSpMkLst>
            <pc:docMk/>
            <pc:sldMk cId="1026087626" sldId="2147474522"/>
            <ac:grpSpMk id="26" creationId="{977135E5-95A3-75E9-7906-8479007BD58C}"/>
          </ac:grpSpMkLst>
        </pc:grpChg>
        <pc:graphicFrameChg chg="add mod">
          <ac:chgData name="Emmanuel Barraud - La Clef Numérique" userId="3102e719-20e1-4b1e-abe9-3130392ebc08" providerId="ADAL" clId="{9639A8EC-5D64-4776-847A-084CADAE6F82}" dt="2023-07-04T09:36:18.497" v="440" actId="12269"/>
          <ac:graphicFrameMkLst>
            <pc:docMk/>
            <pc:sldMk cId="1026087626" sldId="2147474522"/>
            <ac:graphicFrameMk id="2" creationId="{0A8EA1E6-C30B-8563-29C0-775E42435DE3}"/>
          </ac:graphicFrameMkLst>
        </pc:graphicFrameChg>
      </pc:sldChg>
      <pc:sldChg chg="addSp delSp modSp add mod chgLayout">
        <pc:chgData name="Emmanuel Barraud - La Clef Numérique" userId="3102e719-20e1-4b1e-abe9-3130392ebc08" providerId="ADAL" clId="{9639A8EC-5D64-4776-847A-084CADAE6F82}" dt="2023-07-12T12:33:32.640" v="2183"/>
        <pc:sldMkLst>
          <pc:docMk/>
          <pc:sldMk cId="1440839775" sldId="2147474523"/>
        </pc:sldMkLst>
        <pc:spChg chg="mod ord">
          <ac:chgData name="Emmanuel Barraud - La Clef Numérique" userId="3102e719-20e1-4b1e-abe9-3130392ebc08" providerId="ADAL" clId="{9639A8EC-5D64-4776-847A-084CADAE6F82}" dt="2023-07-04T09:36:45.558" v="443" actId="6264"/>
          <ac:spMkLst>
            <pc:docMk/>
            <pc:sldMk cId="1440839775" sldId="2147474523"/>
            <ac:spMk id="2" creationId="{A9DC112F-8E8E-ED94-DF0C-2ACB4FF605AE}"/>
          </ac:spMkLst>
        </pc:spChg>
        <pc:spChg chg="del mod">
          <ac:chgData name="Emmanuel Barraud - La Clef Numérique" userId="3102e719-20e1-4b1e-abe9-3130392ebc08" providerId="ADAL" clId="{9639A8EC-5D64-4776-847A-084CADAE6F82}" dt="2023-07-04T09:40:22.007" v="490" actId="478"/>
          <ac:spMkLst>
            <pc:docMk/>
            <pc:sldMk cId="1440839775" sldId="2147474523"/>
            <ac:spMk id="3" creationId="{59D52CB0-6554-467D-2713-BD367E49D27C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36:45.558" v="443" actId="6264"/>
          <ac:spMkLst>
            <pc:docMk/>
            <pc:sldMk cId="1440839775" sldId="2147474523"/>
            <ac:spMk id="5" creationId="{05CE3389-759E-639B-D62D-BB583CCEDED0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36:45.558" v="443" actId="6264"/>
          <ac:spMkLst>
            <pc:docMk/>
            <pc:sldMk cId="1440839775" sldId="2147474523"/>
            <ac:spMk id="6" creationId="{C3BBBFBF-5387-14D5-639A-03A2B1930CE5}"/>
          </ac:spMkLst>
        </pc:spChg>
        <pc:spChg chg="mod ord">
          <ac:chgData name="Emmanuel Barraud - La Clef Numérique" userId="3102e719-20e1-4b1e-abe9-3130392ebc08" providerId="ADAL" clId="{9639A8EC-5D64-4776-847A-084CADAE6F82}" dt="2023-07-04T09:36:45.558" v="443" actId="6264"/>
          <ac:spMkLst>
            <pc:docMk/>
            <pc:sldMk cId="1440839775" sldId="2147474523"/>
            <ac:spMk id="7" creationId="{6EEE0F9B-8D1A-75D9-5B0E-5AA02111D280}"/>
          </ac:spMkLst>
        </pc:spChg>
        <pc:spChg chg="del">
          <ac:chgData name="Emmanuel Barraud - La Clef Numérique" userId="3102e719-20e1-4b1e-abe9-3130392ebc08" providerId="ADAL" clId="{9639A8EC-5D64-4776-847A-084CADAE6F82}" dt="2023-07-04T09:36:30.018" v="441" actId="478"/>
          <ac:spMkLst>
            <pc:docMk/>
            <pc:sldMk cId="1440839775" sldId="2147474523"/>
            <ac:spMk id="8" creationId="{C29A3473-16E2-4E35-8B41-842CC81D55F0}"/>
          </ac:spMkLst>
        </pc:spChg>
        <pc:spChg chg="del mod">
          <ac:chgData name="Emmanuel Barraud - La Clef Numérique" userId="3102e719-20e1-4b1e-abe9-3130392ebc08" providerId="ADAL" clId="{9639A8EC-5D64-4776-847A-084CADAE6F82}" dt="2023-07-04T09:40:20.185" v="489"/>
          <ac:spMkLst>
            <pc:docMk/>
            <pc:sldMk cId="1440839775" sldId="2147474523"/>
            <ac:spMk id="9" creationId="{986C7103-AF87-4CBC-A092-3247144361B0}"/>
          </ac:spMkLst>
        </pc:spChg>
        <pc:spChg chg="mod">
          <ac:chgData name="Emmanuel Barraud - La Clef Numérique" userId="3102e719-20e1-4b1e-abe9-3130392ebc08" providerId="ADAL" clId="{9639A8EC-5D64-4776-847A-084CADAE6F82}" dt="2023-07-04T09:39:40.320" v="475" actId="21"/>
          <ac:spMkLst>
            <pc:docMk/>
            <pc:sldMk cId="1440839775" sldId="2147474523"/>
            <ac:spMk id="10" creationId="{6668EB9E-4FB9-4277-B63E-5D784165B918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09:36:53.092" v="444" actId="478"/>
          <ac:spMkLst>
            <pc:docMk/>
            <pc:sldMk cId="1440839775" sldId="2147474523"/>
            <ac:spMk id="11" creationId="{0CB96BD4-63C8-EECD-99B0-34BFEE4156ED}"/>
          </ac:spMkLst>
        </pc:spChg>
        <pc:spChg chg="mod">
          <ac:chgData name="Emmanuel Barraud - La Clef Numérique" userId="3102e719-20e1-4b1e-abe9-3130392ebc08" providerId="ADAL" clId="{9639A8EC-5D64-4776-847A-084CADAE6F82}" dt="2023-07-04T09:40:09.814" v="482" actId="21"/>
          <ac:spMkLst>
            <pc:docMk/>
            <pc:sldMk cId="1440839775" sldId="2147474523"/>
            <ac:spMk id="12" creationId="{FC6A99D4-502A-4CA9-A708-1D546821BDC2}"/>
          </ac:spMkLst>
        </pc:spChg>
        <pc:spChg chg="add mod">
          <ac:chgData name="Emmanuel Barraud - La Clef Numérique" userId="3102e719-20e1-4b1e-abe9-3130392ebc08" providerId="ADAL" clId="{9639A8EC-5D64-4776-847A-084CADAE6F82}" dt="2023-07-04T09:44:40.328" v="536" actId="1036"/>
          <ac:spMkLst>
            <pc:docMk/>
            <pc:sldMk cId="1440839775" sldId="2147474523"/>
            <ac:spMk id="14" creationId="{B5901F7E-BF25-04F2-9473-3CBE296F602E}"/>
          </ac:spMkLst>
        </pc:spChg>
        <pc:spChg chg="add mod">
          <ac:chgData name="Emmanuel Barraud - La Clef Numérique" userId="3102e719-20e1-4b1e-abe9-3130392ebc08" providerId="ADAL" clId="{9639A8EC-5D64-4776-847A-084CADAE6F82}" dt="2023-07-04T09:44:08.600" v="535" actId="113"/>
          <ac:spMkLst>
            <pc:docMk/>
            <pc:sldMk cId="1440839775" sldId="2147474523"/>
            <ac:spMk id="15" creationId="{045A2836-F0CB-9561-163C-5B42A8087A35}"/>
          </ac:spMkLst>
        </pc:spChg>
        <pc:spChg chg="mod">
          <ac:chgData name="Emmanuel Barraud - La Clef Numérique" userId="3102e719-20e1-4b1e-abe9-3130392ebc08" providerId="ADAL" clId="{9639A8EC-5D64-4776-847A-084CADAE6F82}" dt="2023-07-04T09:36:58.276" v="445" actId="1076"/>
          <ac:spMkLst>
            <pc:docMk/>
            <pc:sldMk cId="1440839775" sldId="2147474523"/>
            <ac:spMk id="18" creationId="{088F35CC-B838-D921-B138-4913A437151D}"/>
          </ac:spMkLst>
        </pc:spChg>
        <pc:graphicFrameChg chg="add mod modGraphic">
          <ac:chgData name="Emmanuel Barraud - La Clef Numérique" userId="3102e719-20e1-4b1e-abe9-3130392ebc08" providerId="ADAL" clId="{9639A8EC-5D64-4776-847A-084CADAE6F82}" dt="2023-07-12T12:33:32.640" v="2183"/>
          <ac:graphicFrameMkLst>
            <pc:docMk/>
            <pc:sldMk cId="1440839775" sldId="2147474523"/>
            <ac:graphicFrameMk id="13" creationId="{FCC9CE62-C9E1-CAAB-65BB-BCFBDC011BCA}"/>
          </ac:graphicFrameMkLst>
        </pc:graphicFrameChg>
        <pc:cxnChg chg="del mod">
          <ac:chgData name="Emmanuel Barraud - La Clef Numérique" userId="3102e719-20e1-4b1e-abe9-3130392ebc08" providerId="ADAL" clId="{9639A8EC-5D64-4776-847A-084CADAE6F82}" dt="2023-07-04T09:40:20.185" v="487" actId="478"/>
          <ac:cxnSpMkLst>
            <pc:docMk/>
            <pc:sldMk cId="1440839775" sldId="2147474523"/>
            <ac:cxnSpMk id="16" creationId="{630B2650-D8B1-C1EE-D4FE-4D91106A24C8}"/>
          </ac:cxnSpMkLst>
        </pc:cxnChg>
      </pc:sldChg>
      <pc:sldChg chg="addSp delSp modSp add mod chgLayout">
        <pc:chgData name="Emmanuel Barraud - La Clef Numérique" userId="3102e719-20e1-4b1e-abe9-3130392ebc08" providerId="ADAL" clId="{9639A8EC-5D64-4776-847A-084CADAE6F82}" dt="2023-07-04T10:13:51.427" v="930" actId="12"/>
        <pc:sldMkLst>
          <pc:docMk/>
          <pc:sldMk cId="312611876" sldId="2147474524"/>
        </pc:sldMkLst>
        <pc:spChg chg="mod ord">
          <ac:chgData name="Emmanuel Barraud - La Clef Numérique" userId="3102e719-20e1-4b1e-abe9-3130392ebc08" providerId="ADAL" clId="{9639A8EC-5D64-4776-847A-084CADAE6F82}" dt="2023-07-04T10:02:15.676" v="716" actId="1076"/>
          <ac:spMkLst>
            <pc:docMk/>
            <pc:sldMk cId="312611876" sldId="2147474524"/>
            <ac:spMk id="2" creationId="{BCE30485-FDA6-8BED-B567-3BD59B2B308F}"/>
          </ac:spMkLst>
        </pc:spChg>
        <pc:spChg chg="mod">
          <ac:chgData name="Emmanuel Barraud - La Clef Numérique" userId="3102e719-20e1-4b1e-abe9-3130392ebc08" providerId="ADAL" clId="{9639A8EC-5D64-4776-847A-084CADAE6F82}" dt="2023-07-04T10:03:23.276" v="726" actId="113"/>
          <ac:spMkLst>
            <pc:docMk/>
            <pc:sldMk cId="312611876" sldId="2147474524"/>
            <ac:spMk id="3" creationId="{F445BE80-6E16-46DC-B672-79D9525157B6}"/>
          </ac:spMkLst>
        </pc:spChg>
        <pc:spChg chg="mod ord">
          <ac:chgData name="Emmanuel Barraud - La Clef Numérique" userId="3102e719-20e1-4b1e-abe9-3130392ebc08" providerId="ADAL" clId="{9639A8EC-5D64-4776-847A-084CADAE6F82}" dt="2023-07-04T09:51:50.493" v="580" actId="1076"/>
          <ac:spMkLst>
            <pc:docMk/>
            <pc:sldMk cId="312611876" sldId="2147474524"/>
            <ac:spMk id="5" creationId="{EBE8F051-6CEA-16C2-CB55-2343948CE631}"/>
          </ac:spMkLst>
        </pc:spChg>
        <pc:spChg chg="del mod">
          <ac:chgData name="Emmanuel Barraud - La Clef Numérique" userId="3102e719-20e1-4b1e-abe9-3130392ebc08" providerId="ADAL" clId="{9639A8EC-5D64-4776-847A-084CADAE6F82}" dt="2023-07-04T09:51:54.227" v="581" actId="478"/>
          <ac:spMkLst>
            <pc:docMk/>
            <pc:sldMk cId="312611876" sldId="2147474524"/>
            <ac:spMk id="7" creationId="{15A7317A-1457-4763-9787-C5DE8646952F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48:06.893" v="542" actId="6264"/>
          <ac:spMkLst>
            <pc:docMk/>
            <pc:sldMk cId="312611876" sldId="2147474524"/>
            <ac:spMk id="9" creationId="{FA554153-C7FD-0BA4-C07D-BE797AFC2CE3}"/>
          </ac:spMkLst>
        </pc:spChg>
        <pc:spChg chg="add del mod">
          <ac:chgData name="Emmanuel Barraud - La Clef Numérique" userId="3102e719-20e1-4b1e-abe9-3130392ebc08" providerId="ADAL" clId="{9639A8EC-5D64-4776-847A-084CADAE6F82}" dt="2023-07-04T09:48:06.893" v="542" actId="6264"/>
          <ac:spMkLst>
            <pc:docMk/>
            <pc:sldMk cId="312611876" sldId="2147474524"/>
            <ac:spMk id="10" creationId="{AE11E85E-B597-6C7B-CDFE-E86ED8312D73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09:48:18.085" v="543" actId="478"/>
          <ac:spMkLst>
            <pc:docMk/>
            <pc:sldMk cId="312611876" sldId="2147474524"/>
            <ac:spMk id="11" creationId="{903460EE-E2C9-2084-17D9-A827A5178C67}"/>
          </ac:spMkLst>
        </pc:spChg>
        <pc:spChg chg="mod">
          <ac:chgData name="Emmanuel Barraud - La Clef Numérique" userId="3102e719-20e1-4b1e-abe9-3130392ebc08" providerId="ADAL" clId="{9639A8EC-5D64-4776-847A-084CADAE6F82}" dt="2023-07-04T09:49:03.740" v="551" actId="1076"/>
          <ac:spMkLst>
            <pc:docMk/>
            <pc:sldMk cId="312611876" sldId="2147474524"/>
            <ac:spMk id="12" creationId="{9A3E3BE8-E8DA-42CF-6AD5-EA0A1B1A6253}"/>
          </ac:spMkLst>
        </pc:spChg>
        <pc:grpChg chg="add mod">
          <ac:chgData name="Emmanuel Barraud - La Clef Numérique" userId="3102e719-20e1-4b1e-abe9-3130392ebc08" providerId="ADAL" clId="{9639A8EC-5D64-4776-847A-084CADAE6F82}" dt="2023-07-04T10:06:50.364" v="868" actId="1076"/>
          <ac:grpSpMkLst>
            <pc:docMk/>
            <pc:sldMk cId="312611876" sldId="2147474524"/>
            <ac:grpSpMk id="20" creationId="{3993737D-D952-897C-2FA4-8C25BE8B0FF6}"/>
          </ac:grpSpMkLst>
        </pc:grpChg>
        <pc:graphicFrameChg chg="add mod modGraphic">
          <ac:chgData name="Emmanuel Barraud - La Clef Numérique" userId="3102e719-20e1-4b1e-abe9-3130392ebc08" providerId="ADAL" clId="{9639A8EC-5D64-4776-847A-084CADAE6F82}" dt="2023-07-04T10:13:51.427" v="930" actId="12"/>
          <ac:graphicFrameMkLst>
            <pc:docMk/>
            <pc:sldMk cId="312611876" sldId="2147474524"/>
            <ac:graphicFrameMk id="13" creationId="{CFE0C210-7ABF-DE82-ED32-FAA7BCF7FAA1}"/>
          </ac:graphicFrameMkLst>
        </pc:graphicFrameChg>
        <pc:picChg chg="del">
          <ac:chgData name="Emmanuel Barraud - La Clef Numérique" userId="3102e719-20e1-4b1e-abe9-3130392ebc08" providerId="ADAL" clId="{9639A8EC-5D64-4776-847A-084CADAE6F82}" dt="2023-07-04T09:48:52.822" v="545" actId="478"/>
          <ac:picMkLst>
            <pc:docMk/>
            <pc:sldMk cId="312611876" sldId="2147474524"/>
            <ac:picMk id="14" creationId="{CA151743-3001-EF0E-05AB-68FE821B71DE}"/>
          </ac:picMkLst>
        </pc:picChg>
        <pc:picChg chg="del">
          <ac:chgData name="Emmanuel Barraud - La Clef Numérique" userId="3102e719-20e1-4b1e-abe9-3130392ebc08" providerId="ADAL" clId="{9639A8EC-5D64-4776-847A-084CADAE6F82}" dt="2023-07-04T09:48:53.590" v="546" actId="478"/>
          <ac:picMkLst>
            <pc:docMk/>
            <pc:sldMk cId="312611876" sldId="2147474524"/>
            <ac:picMk id="16" creationId="{C962FE7A-1046-F6BA-3D56-C7A1337E69B8}"/>
          </ac:picMkLst>
        </pc:picChg>
        <pc:picChg chg="add mod">
          <ac:chgData name="Emmanuel Barraud - La Clef Numérique" userId="3102e719-20e1-4b1e-abe9-3130392ebc08" providerId="ADAL" clId="{9639A8EC-5D64-4776-847A-084CADAE6F82}" dt="2023-07-04T10:02:53.923" v="720" actId="1035"/>
          <ac:picMkLst>
            <pc:docMk/>
            <pc:sldMk cId="312611876" sldId="2147474524"/>
            <ac:picMk id="17" creationId="{3E264808-5717-ED53-F92E-EC0373138891}"/>
          </ac:picMkLst>
        </pc:picChg>
        <pc:picChg chg="del">
          <ac:chgData name="Emmanuel Barraud - La Clef Numérique" userId="3102e719-20e1-4b1e-abe9-3130392ebc08" providerId="ADAL" clId="{9639A8EC-5D64-4776-847A-084CADAE6F82}" dt="2023-07-04T09:48:54.322" v="547" actId="478"/>
          <ac:picMkLst>
            <pc:docMk/>
            <pc:sldMk cId="312611876" sldId="2147474524"/>
            <ac:picMk id="18" creationId="{B368982B-9E0C-3937-D782-882753B8C67C}"/>
          </ac:picMkLst>
        </pc:picChg>
        <pc:cxnChg chg="del">
          <ac:chgData name="Emmanuel Barraud - La Clef Numérique" userId="3102e719-20e1-4b1e-abe9-3130392ebc08" providerId="ADAL" clId="{9639A8EC-5D64-4776-847A-084CADAE6F82}" dt="2023-07-04T09:48:55.702" v="548" actId="478"/>
          <ac:cxnSpMkLst>
            <pc:docMk/>
            <pc:sldMk cId="312611876" sldId="2147474524"/>
            <ac:cxnSpMk id="4" creationId="{1B99B40A-7EB1-152C-7EC9-CE714FFB9ED4}"/>
          </ac:cxnSpMkLst>
        </pc:cxnChg>
        <pc:cxnChg chg="del">
          <ac:chgData name="Emmanuel Barraud - La Clef Numérique" userId="3102e719-20e1-4b1e-abe9-3130392ebc08" providerId="ADAL" clId="{9639A8EC-5D64-4776-847A-084CADAE6F82}" dt="2023-07-04T09:48:56.767" v="549" actId="478"/>
          <ac:cxnSpMkLst>
            <pc:docMk/>
            <pc:sldMk cId="312611876" sldId="2147474524"/>
            <ac:cxnSpMk id="8" creationId="{77E8211C-87A1-6CB0-0376-F98D3676825B}"/>
          </ac:cxnSpMkLst>
        </pc:cxnChg>
        <pc:cxnChg chg="del">
          <ac:chgData name="Emmanuel Barraud - La Clef Numérique" userId="3102e719-20e1-4b1e-abe9-3130392ebc08" providerId="ADAL" clId="{9639A8EC-5D64-4776-847A-084CADAE6F82}" dt="2023-07-04T09:48:58.109" v="550" actId="478"/>
          <ac:cxnSpMkLst>
            <pc:docMk/>
            <pc:sldMk cId="312611876" sldId="2147474524"/>
            <ac:cxnSpMk id="19" creationId="{C7C8F556-3F79-B8E3-CAC2-6A63C146F021}"/>
          </ac:cxnSpMkLst>
        </pc:cxnChg>
      </pc:sldChg>
      <pc:sldChg chg="modSp add mod">
        <pc:chgData name="Emmanuel Barraud - La Clef Numérique" userId="3102e719-20e1-4b1e-abe9-3130392ebc08" providerId="ADAL" clId="{9639A8EC-5D64-4776-847A-084CADAE6F82}" dt="2023-07-04T10:12:15.590" v="915" actId="2710"/>
        <pc:sldMkLst>
          <pc:docMk/>
          <pc:sldMk cId="342062690" sldId="2147474525"/>
        </pc:sldMkLst>
        <pc:graphicFrameChg chg="mod modGraphic">
          <ac:chgData name="Emmanuel Barraud - La Clef Numérique" userId="3102e719-20e1-4b1e-abe9-3130392ebc08" providerId="ADAL" clId="{9639A8EC-5D64-4776-847A-084CADAE6F82}" dt="2023-07-04T10:12:15.590" v="915" actId="2710"/>
          <ac:graphicFrameMkLst>
            <pc:docMk/>
            <pc:sldMk cId="342062690" sldId="2147474525"/>
            <ac:graphicFrameMk id="13" creationId="{CFE0C210-7ABF-DE82-ED32-FAA7BCF7FAA1}"/>
          </ac:graphicFrameMkLst>
        </pc:graphicFrameChg>
      </pc:sldChg>
      <pc:sldChg chg="modSp add del">
        <pc:chgData name="Emmanuel Barraud - La Clef Numérique" userId="3102e719-20e1-4b1e-abe9-3130392ebc08" providerId="ADAL" clId="{9639A8EC-5D64-4776-847A-084CADAE6F82}" dt="2023-07-04T10:09:34.984" v="886" actId="47"/>
        <pc:sldMkLst>
          <pc:docMk/>
          <pc:sldMk cId="3887767283" sldId="2147474525"/>
        </pc:sldMkLst>
        <pc:graphicFrameChg chg="mod">
          <ac:chgData name="Emmanuel Barraud - La Clef Numérique" userId="3102e719-20e1-4b1e-abe9-3130392ebc08" providerId="ADAL" clId="{9639A8EC-5D64-4776-847A-084CADAE6F82}" dt="2023-07-04T10:08:18.027" v="877" actId="12093"/>
          <ac:graphicFrameMkLst>
            <pc:docMk/>
            <pc:sldMk cId="3887767283" sldId="2147474525"/>
            <ac:graphicFrameMk id="13" creationId="{CFE0C210-7ABF-DE82-ED32-FAA7BCF7FAA1}"/>
          </ac:graphicFrameMkLst>
        </pc:graphicFrameChg>
      </pc:sldChg>
      <pc:sldChg chg="modSp add">
        <pc:chgData name="Emmanuel Barraud - La Clef Numérique" userId="3102e719-20e1-4b1e-abe9-3130392ebc08" providerId="ADAL" clId="{9639A8EC-5D64-4776-847A-084CADAE6F82}" dt="2023-07-04T10:16:04.667" v="952"/>
        <pc:sldMkLst>
          <pc:docMk/>
          <pc:sldMk cId="344261690" sldId="2147474526"/>
        </pc:sldMkLst>
        <pc:graphicFrameChg chg="mod">
          <ac:chgData name="Emmanuel Barraud - La Clef Numérique" userId="3102e719-20e1-4b1e-abe9-3130392ebc08" providerId="ADAL" clId="{9639A8EC-5D64-4776-847A-084CADAE6F82}" dt="2023-07-04T10:16:04.667" v="952"/>
          <ac:graphicFrameMkLst>
            <pc:docMk/>
            <pc:sldMk cId="344261690" sldId="2147474526"/>
            <ac:graphicFrameMk id="13" creationId="{CFE0C210-7ABF-DE82-ED32-FAA7BCF7FAA1}"/>
          </ac:graphicFrameMkLst>
        </pc:graphicFrameChg>
      </pc:sldChg>
      <pc:sldChg chg="modSp add del">
        <pc:chgData name="Emmanuel Barraud - La Clef Numérique" userId="3102e719-20e1-4b1e-abe9-3130392ebc08" providerId="ADAL" clId="{9639A8EC-5D64-4776-847A-084CADAE6F82}" dt="2023-07-04T10:09:36.440" v="887" actId="47"/>
        <pc:sldMkLst>
          <pc:docMk/>
          <pc:sldMk cId="916265408" sldId="2147474526"/>
        </pc:sldMkLst>
        <pc:graphicFrameChg chg="mod">
          <ac:chgData name="Emmanuel Barraud - La Clef Numérique" userId="3102e719-20e1-4b1e-abe9-3130392ebc08" providerId="ADAL" clId="{9639A8EC-5D64-4776-847A-084CADAE6F82}" dt="2023-07-04T10:08:54.982" v="885" actId="478"/>
          <ac:graphicFrameMkLst>
            <pc:docMk/>
            <pc:sldMk cId="916265408" sldId="2147474526"/>
            <ac:graphicFrameMk id="13" creationId="{CFE0C210-7ABF-DE82-ED32-FAA7BCF7FAA1}"/>
          </ac:graphicFrameMkLst>
        </pc:graphicFrameChg>
      </pc:sldChg>
      <pc:sldChg chg="modSp add mod ord">
        <pc:chgData name="Emmanuel Barraud - La Clef Numérique" userId="3102e719-20e1-4b1e-abe9-3130392ebc08" providerId="ADAL" clId="{9639A8EC-5D64-4776-847A-084CADAE6F82}" dt="2023-07-04T10:18:39.223" v="969" actId="404"/>
        <pc:sldMkLst>
          <pc:docMk/>
          <pc:sldMk cId="1414303849" sldId="2147474527"/>
        </pc:sldMkLst>
        <pc:grpChg chg="mod">
          <ac:chgData name="Emmanuel Barraud - La Clef Numérique" userId="3102e719-20e1-4b1e-abe9-3130392ebc08" providerId="ADAL" clId="{9639A8EC-5D64-4776-847A-084CADAE6F82}" dt="2023-07-04T10:16:35.861" v="958" actId="1076"/>
          <ac:grpSpMkLst>
            <pc:docMk/>
            <pc:sldMk cId="1414303849" sldId="2147474527"/>
            <ac:grpSpMk id="20" creationId="{3993737D-D952-897C-2FA4-8C25BE8B0FF6}"/>
          </ac:grpSpMkLst>
        </pc:grpChg>
        <pc:graphicFrameChg chg="mod modGraphic">
          <ac:chgData name="Emmanuel Barraud - La Clef Numérique" userId="3102e719-20e1-4b1e-abe9-3130392ebc08" providerId="ADAL" clId="{9639A8EC-5D64-4776-847A-084CADAE6F82}" dt="2023-07-04T10:18:39.223" v="969" actId="404"/>
          <ac:graphicFrameMkLst>
            <pc:docMk/>
            <pc:sldMk cId="1414303849" sldId="2147474527"/>
            <ac:graphicFrameMk id="13" creationId="{CFE0C210-7ABF-DE82-ED32-FAA7BCF7FAA1}"/>
          </ac:graphicFrameMkLst>
        </pc:graphicFrameChg>
      </pc:sldChg>
      <pc:sldChg chg="addSp modSp add mod ord">
        <pc:chgData name="Emmanuel Barraud - La Clef Numérique" userId="3102e719-20e1-4b1e-abe9-3130392ebc08" providerId="ADAL" clId="{9639A8EC-5D64-4776-847A-084CADAE6F82}" dt="2023-07-04T10:36:44.866" v="1080"/>
        <pc:sldMkLst>
          <pc:docMk/>
          <pc:sldMk cId="1755416053" sldId="2147474528"/>
        </pc:sldMkLst>
        <pc:graphicFrameChg chg="mod modGraphic">
          <ac:chgData name="Emmanuel Barraud - La Clef Numérique" userId="3102e719-20e1-4b1e-abe9-3130392ebc08" providerId="ADAL" clId="{9639A8EC-5D64-4776-847A-084CADAE6F82}" dt="2023-07-04T10:36:27.169" v="1078" actId="113"/>
          <ac:graphicFrameMkLst>
            <pc:docMk/>
            <pc:sldMk cId="1755416053" sldId="2147474528"/>
            <ac:graphicFrameMk id="13" creationId="{CFE0C210-7ABF-DE82-ED32-FAA7BCF7FAA1}"/>
          </ac:graphicFrameMkLst>
        </pc:graphicFrameChg>
        <pc:picChg chg="add mod">
          <ac:chgData name="Emmanuel Barraud - La Clef Numérique" userId="3102e719-20e1-4b1e-abe9-3130392ebc08" providerId="ADAL" clId="{9639A8EC-5D64-4776-847A-084CADAE6F82}" dt="2023-07-04T10:32:56.609" v="1043" actId="1036"/>
          <ac:picMkLst>
            <pc:docMk/>
            <pc:sldMk cId="1755416053" sldId="2147474528"/>
            <ac:picMk id="4" creationId="{5E3ABC69-A164-388B-FCE4-813C2FC7B941}"/>
          </ac:picMkLst>
        </pc:picChg>
        <pc:picChg chg="add mod ord">
          <ac:chgData name="Emmanuel Barraud - La Clef Numérique" userId="3102e719-20e1-4b1e-abe9-3130392ebc08" providerId="ADAL" clId="{9639A8EC-5D64-4776-847A-084CADAE6F82}" dt="2023-07-04T10:32:56.609" v="1043" actId="1036"/>
          <ac:picMkLst>
            <pc:docMk/>
            <pc:sldMk cId="1755416053" sldId="2147474528"/>
            <ac:picMk id="7" creationId="{31C89B0D-F8E8-01BA-0EB1-79DABE8F5ABA}"/>
          </ac:picMkLst>
        </pc:picChg>
        <pc:picChg chg="add mod">
          <ac:chgData name="Emmanuel Barraud - La Clef Numérique" userId="3102e719-20e1-4b1e-abe9-3130392ebc08" providerId="ADAL" clId="{9639A8EC-5D64-4776-847A-084CADAE6F82}" dt="2023-07-04T10:32:56.609" v="1043" actId="1036"/>
          <ac:picMkLst>
            <pc:docMk/>
            <pc:sldMk cId="1755416053" sldId="2147474528"/>
            <ac:picMk id="8" creationId="{8751C64D-17C1-E743-6AD2-02B94E0DF856}"/>
          </ac:picMkLst>
        </pc:picChg>
      </pc:sldChg>
      <pc:sldChg chg="addSp delSp modSp add mod chgLayout">
        <pc:chgData name="Emmanuel Barraud - La Clef Numérique" userId="3102e719-20e1-4b1e-abe9-3130392ebc08" providerId="ADAL" clId="{9639A8EC-5D64-4776-847A-084CADAE6F82}" dt="2023-07-04T13:38:54.085" v="1641" actId="1076"/>
        <pc:sldMkLst>
          <pc:docMk/>
          <pc:sldMk cId="2157604483" sldId="2147474529"/>
        </pc:sldMkLst>
        <pc:spChg chg="mod ord">
          <ac:chgData name="Emmanuel Barraud - La Clef Numérique" userId="3102e719-20e1-4b1e-abe9-3130392ebc08" providerId="ADAL" clId="{9639A8EC-5D64-4776-847A-084CADAE6F82}" dt="2023-07-04T13:04:07.260" v="1083" actId="6264"/>
          <ac:spMkLst>
            <pc:docMk/>
            <pc:sldMk cId="2157604483" sldId="2147474529"/>
            <ac:spMk id="2" creationId="{4E947642-DC9A-C6C0-1FAE-FBF3E778F356}"/>
          </ac:spMkLst>
        </pc:spChg>
        <pc:spChg chg="mod ord">
          <ac:chgData name="Emmanuel Barraud - La Clef Numérique" userId="3102e719-20e1-4b1e-abe9-3130392ebc08" providerId="ADAL" clId="{9639A8EC-5D64-4776-847A-084CADAE6F82}" dt="2023-07-04T13:04:07.260" v="1083" actId="6264"/>
          <ac:spMkLst>
            <pc:docMk/>
            <pc:sldMk cId="2157604483" sldId="2147474529"/>
            <ac:spMk id="3" creationId="{FC827CF8-1F34-CB76-CD3C-19BA03375155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5" creationId="{5A216322-D6B1-93D8-0A81-BD795EAF4BDB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6" creationId="{669E7403-8332-5850-43FA-B2542DD6B97E}"/>
          </ac:spMkLst>
        </pc:spChg>
        <pc:spChg chg="add del mod">
          <ac:chgData name="Emmanuel Barraud - La Clef Numérique" userId="3102e719-20e1-4b1e-abe9-3130392ebc08" providerId="ADAL" clId="{9639A8EC-5D64-4776-847A-084CADAE6F82}" dt="2023-07-04T13:04:07.260" v="1083" actId="6264"/>
          <ac:spMkLst>
            <pc:docMk/>
            <pc:sldMk cId="2157604483" sldId="2147474529"/>
            <ac:spMk id="10" creationId="{8312D658-C349-5A6F-5FD0-355314B48D4B}"/>
          </ac:spMkLst>
        </pc:spChg>
        <pc:spChg chg="mod">
          <ac:chgData name="Emmanuel Barraud - La Clef Numérique" userId="3102e719-20e1-4b1e-abe9-3130392ebc08" providerId="ADAL" clId="{9639A8EC-5D64-4776-847A-084CADAE6F82}" dt="2023-07-04T13:38:21.009" v="1593" actId="1038"/>
          <ac:spMkLst>
            <pc:docMk/>
            <pc:sldMk cId="2157604483" sldId="2147474529"/>
            <ac:spMk id="12" creationId="{ADDA9399-7EA9-2728-E683-47E771759354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13" creationId="{DE0C544D-B963-F38F-49BF-9E49CF8B73EE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14" creationId="{39E710A8-8574-199A-1FD5-F049589CB54F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15" creationId="{12FD4CBF-F0B9-4172-740E-8EE345ABF3C0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16" creationId="{7D12A5AA-ECEB-857F-F835-A6B4A4ACF1D8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17" creationId="{1C0B7BD4-D826-D8F6-0632-922BFA8C8D1E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18" creationId="{456A499A-3721-E56E-D04E-13D82B7CC4EB}"/>
          </ac:spMkLst>
        </pc:spChg>
        <pc:spChg chg="mod">
          <ac:chgData name="Emmanuel Barraud - La Clef Numérique" userId="3102e719-20e1-4b1e-abe9-3130392ebc08" providerId="ADAL" clId="{9639A8EC-5D64-4776-847A-084CADAE6F82}" dt="2023-07-04T13:38:32.743" v="1640" actId="1035"/>
          <ac:spMkLst>
            <pc:docMk/>
            <pc:sldMk cId="2157604483" sldId="2147474529"/>
            <ac:spMk id="19" creationId="{E31EDCB9-D816-9F42-C27E-EACFD7FF517C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20" creationId="{4AA0D379-A568-D053-8FF4-7E8A1DC69B48}"/>
          </ac:spMkLst>
        </pc:spChg>
        <pc:spChg chg="mod">
          <ac:chgData name="Emmanuel Barraud - La Clef Numérique" userId="3102e719-20e1-4b1e-abe9-3130392ebc08" providerId="ADAL" clId="{9639A8EC-5D64-4776-847A-084CADAE6F82}" dt="2023-07-04T13:38:25.853" v="1614" actId="1036"/>
          <ac:spMkLst>
            <pc:docMk/>
            <pc:sldMk cId="2157604483" sldId="2147474529"/>
            <ac:spMk id="21" creationId="{C8AA5ECA-2C16-0C1A-D7D7-A77164D8AD46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22" creationId="{8FD1CE73-ADD2-DE07-7E84-3659EC7B9BD5}"/>
          </ac:spMkLst>
        </pc:spChg>
        <pc:spChg chg="add del mod">
          <ac:chgData name="Emmanuel Barraud - La Clef Numérique" userId="3102e719-20e1-4b1e-abe9-3130392ebc08" providerId="ADAL" clId="{9639A8EC-5D64-4776-847A-084CADAE6F82}" dt="2023-07-04T13:04:07.260" v="1083" actId="6264"/>
          <ac:spMkLst>
            <pc:docMk/>
            <pc:sldMk cId="2157604483" sldId="2147474529"/>
            <ac:spMk id="23" creationId="{82816375-A684-6C26-EE52-A1C1544F3F4D}"/>
          </ac:spMkLst>
        </pc:spChg>
        <pc:spChg chg="mod">
          <ac:chgData name="Emmanuel Barraud - La Clef Numérique" userId="3102e719-20e1-4b1e-abe9-3130392ebc08" providerId="ADAL" clId="{9639A8EC-5D64-4776-847A-084CADAE6F82}" dt="2023-07-04T13:38:54.085" v="1641" actId="1076"/>
          <ac:spMkLst>
            <pc:docMk/>
            <pc:sldMk cId="2157604483" sldId="2147474529"/>
            <ac:spMk id="24" creationId="{8E694129-3670-158E-F9A6-43C7063AE960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25" creationId="{042F9BB8-54F2-9E2E-1778-D2C501B85A93}"/>
          </ac:spMkLst>
        </pc:spChg>
        <pc:spChg chg="mod">
          <ac:chgData name="Emmanuel Barraud - La Clef Numérique" userId="3102e719-20e1-4b1e-abe9-3130392ebc08" providerId="ADAL" clId="{9639A8EC-5D64-4776-847A-084CADAE6F82}" dt="2023-07-04T13:37:39.091" v="1543" actId="1076"/>
          <ac:spMkLst>
            <pc:docMk/>
            <pc:sldMk cId="2157604483" sldId="2147474529"/>
            <ac:spMk id="26" creationId="{21750AF8-22DF-1342-2FA4-EB75AE96F87A}"/>
          </ac:spMkLst>
        </pc:spChg>
        <pc:spChg chg="mod">
          <ac:chgData name="Emmanuel Barraud - La Clef Numérique" userId="3102e719-20e1-4b1e-abe9-3130392ebc08" providerId="ADAL" clId="{9639A8EC-5D64-4776-847A-084CADAE6F82}" dt="2023-07-04T13:37:32.092" v="1542" actId="1076"/>
          <ac:spMkLst>
            <pc:docMk/>
            <pc:sldMk cId="2157604483" sldId="2147474529"/>
            <ac:spMk id="27" creationId="{4540611D-B752-3B48-6E4D-092E4637D4A1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28" creationId="{BD0A90E9-5069-C54F-00C5-5E40AB9D76B4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29" creationId="{317B4C6A-F742-065F-E6E6-195831988635}"/>
          </ac:spMkLst>
        </pc:spChg>
        <pc:spChg chg="mod">
          <ac:chgData name="Emmanuel Barraud - La Clef Numérique" userId="3102e719-20e1-4b1e-abe9-3130392ebc08" providerId="ADAL" clId="{9639A8EC-5D64-4776-847A-084CADAE6F82}" dt="2023-07-04T13:08:31.676" v="1149" actId="164"/>
          <ac:spMkLst>
            <pc:docMk/>
            <pc:sldMk cId="2157604483" sldId="2147474529"/>
            <ac:spMk id="30" creationId="{1594FE65-749B-32FF-9D4A-9A0A795F00B8}"/>
          </ac:spMkLst>
        </pc:spChg>
        <pc:spChg chg="mod">
          <ac:chgData name="Emmanuel Barraud - La Clef Numérique" userId="3102e719-20e1-4b1e-abe9-3130392ebc08" providerId="ADAL" clId="{9639A8EC-5D64-4776-847A-084CADAE6F82}" dt="2023-07-04T13:08:31.676" v="1149" actId="164"/>
          <ac:spMkLst>
            <pc:docMk/>
            <pc:sldMk cId="2157604483" sldId="2147474529"/>
            <ac:spMk id="31" creationId="{ED456618-2A2A-A051-863A-1C282536BB4D}"/>
          </ac:spMkLst>
        </pc:spChg>
        <pc:spChg chg="mod">
          <ac:chgData name="Emmanuel Barraud - La Clef Numérique" userId="3102e719-20e1-4b1e-abe9-3130392ebc08" providerId="ADAL" clId="{9639A8EC-5D64-4776-847A-084CADAE6F82}" dt="2023-07-04T13:08:31.676" v="1149" actId="164"/>
          <ac:spMkLst>
            <pc:docMk/>
            <pc:sldMk cId="2157604483" sldId="2147474529"/>
            <ac:spMk id="32" creationId="{8CB141D3-B2E1-A198-8E50-61B0A462F0A2}"/>
          </ac:spMkLst>
        </pc:spChg>
        <pc:spChg chg="mod">
          <ac:chgData name="Emmanuel Barraud - La Clef Numérique" userId="3102e719-20e1-4b1e-abe9-3130392ebc08" providerId="ADAL" clId="{9639A8EC-5D64-4776-847A-084CADAE6F82}" dt="2023-07-04T13:08:31.676" v="1149" actId="164"/>
          <ac:spMkLst>
            <pc:docMk/>
            <pc:sldMk cId="2157604483" sldId="2147474529"/>
            <ac:spMk id="33" creationId="{5603AF2E-3489-7475-7525-3CE0CA753CF6}"/>
          </ac:spMkLst>
        </pc:spChg>
        <pc:spChg chg="mod">
          <ac:chgData name="Emmanuel Barraud - La Clef Numérique" userId="3102e719-20e1-4b1e-abe9-3130392ebc08" providerId="ADAL" clId="{9639A8EC-5D64-4776-847A-084CADAE6F82}" dt="2023-07-04T13:08:31.676" v="1149" actId="164"/>
          <ac:spMkLst>
            <pc:docMk/>
            <pc:sldMk cId="2157604483" sldId="2147474529"/>
            <ac:spMk id="34" creationId="{D609A298-C1A7-4AED-FF17-F04C156D45CC}"/>
          </ac:spMkLst>
        </pc:spChg>
        <pc:spChg chg="mod">
          <ac:chgData name="Emmanuel Barraud - La Clef Numérique" userId="3102e719-20e1-4b1e-abe9-3130392ebc08" providerId="ADAL" clId="{9639A8EC-5D64-4776-847A-084CADAE6F82}" dt="2023-07-04T13:08:31.676" v="1149" actId="164"/>
          <ac:spMkLst>
            <pc:docMk/>
            <pc:sldMk cId="2157604483" sldId="2147474529"/>
            <ac:spMk id="35" creationId="{9A7B92B0-3C5F-CCD8-8FDC-C04DD6E80F5C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13:04:13.259" v="1084" actId="478"/>
          <ac:spMkLst>
            <pc:docMk/>
            <pc:sldMk cId="2157604483" sldId="2147474529"/>
            <ac:spMk id="36" creationId="{48CCEB2F-8AD7-BB3C-6EF6-774C52B10522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47" creationId="{B449DBFA-13C2-F084-F52C-DB6754752D54}"/>
          </ac:spMkLst>
        </pc:spChg>
        <pc:spChg chg="mod">
          <ac:chgData name="Emmanuel Barraud - La Clef Numérique" userId="3102e719-20e1-4b1e-abe9-3130392ebc08" providerId="ADAL" clId="{9639A8EC-5D64-4776-847A-084CADAE6F82}" dt="2023-07-04T13:35:26.573" v="1511" actId="1035"/>
          <ac:spMkLst>
            <pc:docMk/>
            <pc:sldMk cId="2157604483" sldId="2147474529"/>
            <ac:spMk id="48" creationId="{90D12EDF-8AFE-3205-0C9A-7472B722B9A3}"/>
          </ac:spMkLst>
        </pc:spChg>
        <pc:spChg chg="add mod">
          <ac:chgData name="Emmanuel Barraud - La Clef Numérique" userId="3102e719-20e1-4b1e-abe9-3130392ebc08" providerId="ADAL" clId="{9639A8EC-5D64-4776-847A-084CADAE6F82}" dt="2023-07-04T13:35:41.619" v="1538" actId="1035"/>
          <ac:spMkLst>
            <pc:docMk/>
            <pc:sldMk cId="2157604483" sldId="2147474529"/>
            <ac:spMk id="49" creationId="{E0E17E0F-6955-D0B2-6C89-5B2A3D2AE45F}"/>
          </ac:spMkLst>
        </pc:spChg>
        <pc:spChg chg="mod">
          <ac:chgData name="Emmanuel Barraud - La Clef Numérique" userId="3102e719-20e1-4b1e-abe9-3130392ebc08" providerId="ADAL" clId="{9639A8EC-5D64-4776-847A-084CADAE6F82}" dt="2023-07-04T13:36:38.724" v="1540" actId="14100"/>
          <ac:spMkLst>
            <pc:docMk/>
            <pc:sldMk cId="2157604483" sldId="2147474529"/>
            <ac:spMk id="50" creationId="{4EF49602-CE24-04D6-C083-33E74A7BF1C8}"/>
          </ac:spMkLst>
        </pc:spChg>
        <pc:spChg chg="add mod">
          <ac:chgData name="Emmanuel Barraud - La Clef Numérique" userId="3102e719-20e1-4b1e-abe9-3130392ebc08" providerId="ADAL" clId="{9639A8EC-5D64-4776-847A-084CADAE6F82}" dt="2023-07-04T13:35:41.619" v="1538" actId="1035"/>
          <ac:spMkLst>
            <pc:docMk/>
            <pc:sldMk cId="2157604483" sldId="2147474529"/>
            <ac:spMk id="51" creationId="{724D0CD9-515D-5D94-CC9D-CDFB8EC44A4A}"/>
          </ac:spMkLst>
        </pc:spChg>
        <pc:spChg chg="add mod">
          <ac:chgData name="Emmanuel Barraud - La Clef Numérique" userId="3102e719-20e1-4b1e-abe9-3130392ebc08" providerId="ADAL" clId="{9639A8EC-5D64-4776-847A-084CADAE6F82}" dt="2023-07-04T13:35:41.619" v="1538" actId="1035"/>
          <ac:spMkLst>
            <pc:docMk/>
            <pc:sldMk cId="2157604483" sldId="2147474529"/>
            <ac:spMk id="52" creationId="{007D432C-F03B-2A7B-25E7-6B9AAFFC1919}"/>
          </ac:spMkLst>
        </pc:spChg>
        <pc:spChg chg="mod">
          <ac:chgData name="Emmanuel Barraud - La Clef Numérique" userId="3102e719-20e1-4b1e-abe9-3130392ebc08" providerId="ADAL" clId="{9639A8EC-5D64-4776-847A-084CADAE6F82}" dt="2023-07-04T13:31:27.109" v="1438" actId="164"/>
          <ac:spMkLst>
            <pc:docMk/>
            <pc:sldMk cId="2157604483" sldId="2147474529"/>
            <ac:spMk id="54" creationId="{C34D0BF8-2E6A-E9BF-C6D5-CCB42EABF84B}"/>
          </ac:spMkLst>
        </pc:spChg>
        <pc:spChg chg="mod">
          <ac:chgData name="Emmanuel Barraud - La Clef Numérique" userId="3102e719-20e1-4b1e-abe9-3130392ebc08" providerId="ADAL" clId="{9639A8EC-5D64-4776-847A-084CADAE6F82}" dt="2023-07-04T13:31:58.279" v="1458" actId="164"/>
          <ac:spMkLst>
            <pc:docMk/>
            <pc:sldMk cId="2157604483" sldId="2147474529"/>
            <ac:spMk id="56" creationId="{F7F52B57-D9F2-E189-824F-C2061816ACCA}"/>
          </ac:spMkLst>
        </pc:spChg>
        <pc:spChg chg="add del mod">
          <ac:chgData name="Emmanuel Barraud - La Clef Numérique" userId="3102e719-20e1-4b1e-abe9-3130392ebc08" providerId="ADAL" clId="{9639A8EC-5D64-4776-847A-084CADAE6F82}" dt="2023-07-04T13:05:48.705" v="1093" actId="478"/>
          <ac:spMkLst>
            <pc:docMk/>
            <pc:sldMk cId="2157604483" sldId="2147474529"/>
            <ac:spMk id="57" creationId="{F1A857EA-10D8-E320-2D50-DD84CF7F197E}"/>
          </ac:spMkLst>
        </pc:spChg>
        <pc:spChg chg="add del mod">
          <ac:chgData name="Emmanuel Barraud - La Clef Numérique" userId="3102e719-20e1-4b1e-abe9-3130392ebc08" providerId="ADAL" clId="{9639A8EC-5D64-4776-847A-084CADAE6F82}" dt="2023-07-04T13:05:48.705" v="1093" actId="478"/>
          <ac:spMkLst>
            <pc:docMk/>
            <pc:sldMk cId="2157604483" sldId="2147474529"/>
            <ac:spMk id="58" creationId="{5100D502-1FE1-AC5A-2861-63349132808B}"/>
          </ac:spMkLst>
        </pc:spChg>
        <pc:spChg chg="add mod">
          <ac:chgData name="Emmanuel Barraud - La Clef Numérique" userId="3102e719-20e1-4b1e-abe9-3130392ebc08" providerId="ADAL" clId="{9639A8EC-5D64-4776-847A-084CADAE6F82}" dt="2023-07-04T13:35:41.619" v="1538" actId="1035"/>
          <ac:spMkLst>
            <pc:docMk/>
            <pc:sldMk cId="2157604483" sldId="2147474529"/>
            <ac:spMk id="59" creationId="{173F6A5E-4E00-D17D-DADB-4CA0DAD59B14}"/>
          </ac:spMkLst>
        </pc:spChg>
        <pc:spChg chg="add mod">
          <ac:chgData name="Emmanuel Barraud - La Clef Numérique" userId="3102e719-20e1-4b1e-abe9-3130392ebc08" providerId="ADAL" clId="{9639A8EC-5D64-4776-847A-084CADAE6F82}" dt="2023-07-04T13:24:04.488" v="1321" actId="164"/>
          <ac:spMkLst>
            <pc:docMk/>
            <pc:sldMk cId="2157604483" sldId="2147474529"/>
            <ac:spMk id="62" creationId="{71C6C2D0-1EE5-B4F1-5A40-ED4BA37FE762}"/>
          </ac:spMkLst>
        </pc:spChg>
        <pc:grpChg chg="del">
          <ac:chgData name="Emmanuel Barraud - La Clef Numérique" userId="3102e719-20e1-4b1e-abe9-3130392ebc08" providerId="ADAL" clId="{9639A8EC-5D64-4776-847A-084CADAE6F82}" dt="2023-07-04T13:11:25.614" v="1193" actId="478"/>
          <ac:grpSpMkLst>
            <pc:docMk/>
            <pc:sldMk cId="2157604483" sldId="2147474529"/>
            <ac:grpSpMk id="37" creationId="{8687C613-553B-244A-7250-0B9A24432B0B}"/>
          </ac:grpSpMkLst>
        </pc:grpChg>
        <pc:grpChg chg="add mod">
          <ac:chgData name="Emmanuel Barraud - La Clef Numérique" userId="3102e719-20e1-4b1e-abe9-3130392ebc08" providerId="ADAL" clId="{9639A8EC-5D64-4776-847A-084CADAE6F82}" dt="2023-07-04T13:35:53.837" v="1539" actId="1076"/>
          <ac:grpSpMkLst>
            <pc:docMk/>
            <pc:sldMk cId="2157604483" sldId="2147474529"/>
            <ac:grpSpMk id="60" creationId="{1B4E529E-1C8E-C045-3451-FF03BA6009F1}"/>
          </ac:grpSpMkLst>
        </pc:grpChg>
        <pc:grpChg chg="add mod">
          <ac:chgData name="Emmanuel Barraud - La Clef Numérique" userId="3102e719-20e1-4b1e-abe9-3130392ebc08" providerId="ADAL" clId="{9639A8EC-5D64-4776-847A-084CADAE6F82}" dt="2023-07-04T13:35:26.573" v="1511" actId="1035"/>
          <ac:grpSpMkLst>
            <pc:docMk/>
            <pc:sldMk cId="2157604483" sldId="2147474529"/>
            <ac:grpSpMk id="68" creationId="{1F23A6F1-7326-A2BB-DA1C-94C70FC7A2FF}"/>
          </ac:grpSpMkLst>
        </pc:grpChg>
        <pc:grpChg chg="add mod">
          <ac:chgData name="Emmanuel Barraud - La Clef Numérique" userId="3102e719-20e1-4b1e-abe9-3130392ebc08" providerId="ADAL" clId="{9639A8EC-5D64-4776-847A-084CADAE6F82}" dt="2023-07-04T13:35:26.573" v="1511" actId="1035"/>
          <ac:grpSpMkLst>
            <pc:docMk/>
            <pc:sldMk cId="2157604483" sldId="2147474529"/>
            <ac:grpSpMk id="69" creationId="{58370C3C-665A-0DFA-A1BC-75461B11A22F}"/>
          </ac:grpSpMkLst>
        </pc:grpChg>
        <pc:grpChg chg="add mod">
          <ac:chgData name="Emmanuel Barraud - La Clef Numérique" userId="3102e719-20e1-4b1e-abe9-3130392ebc08" providerId="ADAL" clId="{9639A8EC-5D64-4776-847A-084CADAE6F82}" dt="2023-07-04T13:35:26.573" v="1511" actId="1035"/>
          <ac:grpSpMkLst>
            <pc:docMk/>
            <pc:sldMk cId="2157604483" sldId="2147474529"/>
            <ac:grpSpMk id="70" creationId="{2150CDF5-0538-8FCE-B58D-82EA7F4787A1}"/>
          </ac:grpSpMkLst>
        </pc:grpChg>
        <pc:graphicFrameChg chg="del">
          <ac:chgData name="Emmanuel Barraud - La Clef Numérique" userId="3102e719-20e1-4b1e-abe9-3130392ebc08" providerId="ADAL" clId="{9639A8EC-5D64-4776-847A-084CADAE6F82}" dt="2023-07-04T13:03:00.250" v="1082" actId="478"/>
          <ac:graphicFrameMkLst>
            <pc:docMk/>
            <pc:sldMk cId="2157604483" sldId="2147474529"/>
            <ac:graphicFrameMk id="7" creationId="{A53A93B9-83A1-4A6B-F723-7F2714C2F085}"/>
          </ac:graphicFrameMkLst>
        </pc:graphicFrameChg>
        <pc:graphicFrameChg chg="add mod modGraphic">
          <ac:chgData name="Emmanuel Barraud - La Clef Numérique" userId="3102e719-20e1-4b1e-abe9-3130392ebc08" providerId="ADAL" clId="{9639A8EC-5D64-4776-847A-084CADAE6F82}" dt="2023-07-04T13:24:04.488" v="1321" actId="164"/>
          <ac:graphicFrameMkLst>
            <pc:docMk/>
            <pc:sldMk cId="2157604483" sldId="2147474529"/>
            <ac:graphicFrameMk id="61" creationId="{A5E9D473-F78B-7FE8-5165-AA21F1A035B3}"/>
          </ac:graphicFrameMkLst>
        </pc:graphicFrameChg>
        <pc:cxnChg chg="mod">
          <ac:chgData name="Emmanuel Barraud - La Clef Numérique" userId="3102e719-20e1-4b1e-abe9-3130392ebc08" providerId="ADAL" clId="{9639A8EC-5D64-4776-847A-084CADAE6F82}" dt="2023-07-04T13:35:26.573" v="1511" actId="1035"/>
          <ac:cxnSpMkLst>
            <pc:docMk/>
            <pc:sldMk cId="2157604483" sldId="2147474529"/>
            <ac:cxnSpMk id="8" creationId="{72B36592-07E3-7938-3EE2-872C9DE71245}"/>
          </ac:cxnSpMkLst>
        </pc:cxnChg>
        <pc:cxnChg chg="mod">
          <ac:chgData name="Emmanuel Barraud - La Clef Numérique" userId="3102e719-20e1-4b1e-abe9-3130392ebc08" providerId="ADAL" clId="{9639A8EC-5D64-4776-847A-084CADAE6F82}" dt="2023-07-04T13:35:26.573" v="1511" actId="1035"/>
          <ac:cxnSpMkLst>
            <pc:docMk/>
            <pc:sldMk cId="2157604483" sldId="2147474529"/>
            <ac:cxnSpMk id="9" creationId="{E7A8E173-6694-065D-394A-0FC2BA4C9DF4}"/>
          </ac:cxnSpMkLst>
        </pc:cxnChg>
        <pc:cxnChg chg="mod">
          <ac:chgData name="Emmanuel Barraud - La Clef Numérique" userId="3102e719-20e1-4b1e-abe9-3130392ebc08" providerId="ADAL" clId="{9639A8EC-5D64-4776-847A-084CADAE6F82}" dt="2023-07-04T13:35:26.573" v="1511" actId="1035"/>
          <ac:cxnSpMkLst>
            <pc:docMk/>
            <pc:sldMk cId="2157604483" sldId="2147474529"/>
            <ac:cxnSpMk id="11" creationId="{D33DE410-F8CB-25CA-18FE-E4836B7A4E8A}"/>
          </ac:cxnSpMkLst>
        </pc:cxnChg>
        <pc:cxnChg chg="mod">
          <ac:chgData name="Emmanuel Barraud - La Clef Numérique" userId="3102e719-20e1-4b1e-abe9-3130392ebc08" providerId="ADAL" clId="{9639A8EC-5D64-4776-847A-084CADAE6F82}" dt="2023-07-04T13:31:27.109" v="1438" actId="164"/>
          <ac:cxnSpMkLst>
            <pc:docMk/>
            <pc:sldMk cId="2157604483" sldId="2147474529"/>
            <ac:cxnSpMk id="53" creationId="{C81D4997-E5FC-DA9B-C1FA-626CA2E5D9A8}"/>
          </ac:cxnSpMkLst>
        </pc:cxnChg>
        <pc:cxnChg chg="mod">
          <ac:chgData name="Emmanuel Barraud - La Clef Numérique" userId="3102e719-20e1-4b1e-abe9-3130392ebc08" providerId="ADAL" clId="{9639A8EC-5D64-4776-847A-084CADAE6F82}" dt="2023-07-04T13:31:58.279" v="1458" actId="164"/>
          <ac:cxnSpMkLst>
            <pc:docMk/>
            <pc:sldMk cId="2157604483" sldId="2147474529"/>
            <ac:cxnSpMk id="55" creationId="{46951A9F-2995-4472-368E-EE1B68951DAC}"/>
          </ac:cxnSpMkLst>
        </pc:cxnChg>
      </pc:sldChg>
      <pc:sldChg chg="addSp delSp modSp add mod">
        <pc:chgData name="Emmanuel Barraud - La Clef Numérique" userId="3102e719-20e1-4b1e-abe9-3130392ebc08" providerId="ADAL" clId="{9639A8EC-5D64-4776-847A-084CADAE6F82}" dt="2023-07-04T14:01:01.064" v="1930" actId="571"/>
        <pc:sldMkLst>
          <pc:docMk/>
          <pc:sldMk cId="2821095815" sldId="2147474530"/>
        </pc:sldMkLst>
        <pc:spChg chg="mod">
          <ac:chgData name="Emmanuel Barraud - La Clef Numérique" userId="3102e719-20e1-4b1e-abe9-3130392ebc08" providerId="ADAL" clId="{9639A8EC-5D64-4776-847A-084CADAE6F82}" dt="2023-07-04T13:47:18.503" v="1817" actId="14100"/>
          <ac:spMkLst>
            <pc:docMk/>
            <pc:sldMk cId="2821095815" sldId="2147474530"/>
            <ac:spMk id="6" creationId="{B0D6FB8F-DE52-5117-FBA8-C1AB05AF68CB}"/>
          </ac:spMkLst>
        </pc:spChg>
        <pc:spChg chg="mod">
          <ac:chgData name="Emmanuel Barraud - La Clef Numérique" userId="3102e719-20e1-4b1e-abe9-3130392ebc08" providerId="ADAL" clId="{9639A8EC-5D64-4776-847A-084CADAE6F82}" dt="2023-07-04T13:54:34.694" v="1881" actId="1076"/>
          <ac:spMkLst>
            <pc:docMk/>
            <pc:sldMk cId="2821095815" sldId="2147474530"/>
            <ac:spMk id="21" creationId="{B01B0A83-ECF8-A9E1-BA6C-2F977A75AF60}"/>
          </ac:spMkLst>
        </pc:spChg>
        <pc:spChg chg="mod">
          <ac:chgData name="Emmanuel Barraud - La Clef Numérique" userId="3102e719-20e1-4b1e-abe9-3130392ebc08" providerId="ADAL" clId="{9639A8EC-5D64-4776-847A-084CADAE6F82}" dt="2023-07-04T13:45:05.045" v="1803" actId="14100"/>
          <ac:spMkLst>
            <pc:docMk/>
            <pc:sldMk cId="2821095815" sldId="2147474530"/>
            <ac:spMk id="28" creationId="{BE8E4C44-0DB4-96D8-0588-1124FBB67AE3}"/>
          </ac:spMkLst>
        </pc:spChg>
        <pc:spChg chg="mod">
          <ac:chgData name="Emmanuel Barraud - La Clef Numérique" userId="3102e719-20e1-4b1e-abe9-3130392ebc08" providerId="ADAL" clId="{9639A8EC-5D64-4776-847A-084CADAE6F82}" dt="2023-07-04T13:46:49.192" v="1815" actId="1038"/>
          <ac:spMkLst>
            <pc:docMk/>
            <pc:sldMk cId="2821095815" sldId="2147474530"/>
            <ac:spMk id="29" creationId="{54C6798F-4D41-9291-CB6B-6CB023087B78}"/>
          </ac:spMkLst>
        </pc:spChg>
        <pc:spChg chg="mod">
          <ac:chgData name="Emmanuel Barraud - La Clef Numérique" userId="3102e719-20e1-4b1e-abe9-3130392ebc08" providerId="ADAL" clId="{9639A8EC-5D64-4776-847A-084CADAE6F82}" dt="2023-07-04T13:46:39.553" v="1812" actId="1037"/>
          <ac:spMkLst>
            <pc:docMk/>
            <pc:sldMk cId="2821095815" sldId="2147474530"/>
            <ac:spMk id="30" creationId="{DE84A968-AF77-BEAA-20E2-163440762C08}"/>
          </ac:spMkLst>
        </pc:spChg>
        <pc:spChg chg="mod">
          <ac:chgData name="Emmanuel Barraud - La Clef Numérique" userId="3102e719-20e1-4b1e-abe9-3130392ebc08" providerId="ADAL" clId="{9639A8EC-5D64-4776-847A-084CADAE6F82}" dt="2023-07-04T13:56:02.205" v="1884" actId="554"/>
          <ac:spMkLst>
            <pc:docMk/>
            <pc:sldMk cId="2821095815" sldId="2147474530"/>
            <ac:spMk id="31" creationId="{E971F078-5FCC-15BB-4262-908F5C8D53E7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33" creationId="{7B6F2BBE-E88B-E27D-6D3A-786DBCD2E443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34" creationId="{EA056595-3172-84FC-8302-5BFE597344FB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35" creationId="{B0731942-438D-6BEF-4E2B-B41DD3EE2DE9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36" creationId="{A94ACB96-C223-D46D-A60A-043BA0BCD522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37" creationId="{DC743F0F-9268-76AF-A814-0D738868D750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38" creationId="{E2404AD9-3FA1-3C5C-5AFB-FAAE3BB5892A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39" creationId="{E19EB8F3-77F2-20EA-4C5C-6B5B298A019B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40" creationId="{BE8C381A-5C75-D3A0-1366-5B8BACC20620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41" creationId="{A231C4CE-8A91-4BC5-6F1B-D31D3B08B313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42" creationId="{ED3EB6E6-AB15-C483-46FF-D3815EBC5878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43" creationId="{FB887A15-C996-1307-EDE9-04A88C126B81}"/>
          </ac:spMkLst>
        </pc:spChg>
        <pc:spChg chg="mod">
          <ac:chgData name="Emmanuel Barraud - La Clef Numérique" userId="3102e719-20e1-4b1e-abe9-3130392ebc08" providerId="ADAL" clId="{9639A8EC-5D64-4776-847A-084CADAE6F82}" dt="2023-07-04T13:39:56.111" v="1645" actId="164"/>
          <ac:spMkLst>
            <pc:docMk/>
            <pc:sldMk cId="2821095815" sldId="2147474530"/>
            <ac:spMk id="44" creationId="{6DFA128B-98D5-E9A7-26CD-E3B9D46489FC}"/>
          </ac:spMkLst>
        </pc:spChg>
        <pc:spChg chg="mod">
          <ac:chgData name="Emmanuel Barraud - La Clef Numérique" userId="3102e719-20e1-4b1e-abe9-3130392ebc08" providerId="ADAL" clId="{9639A8EC-5D64-4776-847A-084CADAE6F82}" dt="2023-07-04T13:53:48.463" v="1877" actId="14100"/>
          <ac:spMkLst>
            <pc:docMk/>
            <pc:sldMk cId="2821095815" sldId="2147474530"/>
            <ac:spMk id="47" creationId="{5BF828E6-7265-E6E9-62C3-61C4889EAE19}"/>
          </ac:spMkLst>
        </pc:spChg>
        <pc:spChg chg="mod">
          <ac:chgData name="Emmanuel Barraud - La Clef Numérique" userId="3102e719-20e1-4b1e-abe9-3130392ebc08" providerId="ADAL" clId="{9639A8EC-5D64-4776-847A-084CADAE6F82}" dt="2023-07-04T13:56:02.205" v="1884" actId="554"/>
          <ac:spMkLst>
            <pc:docMk/>
            <pc:sldMk cId="2821095815" sldId="2147474530"/>
            <ac:spMk id="64" creationId="{BBCF4DBC-351E-9803-D29E-ED5D1DAE34EA}"/>
          </ac:spMkLst>
        </pc:spChg>
        <pc:spChg chg="mod">
          <ac:chgData name="Emmanuel Barraud - La Clef Numérique" userId="3102e719-20e1-4b1e-abe9-3130392ebc08" providerId="ADAL" clId="{9639A8EC-5D64-4776-847A-084CADAE6F82}" dt="2023-07-04T13:56:36.905" v="1886" actId="554"/>
          <ac:spMkLst>
            <pc:docMk/>
            <pc:sldMk cId="2821095815" sldId="2147474530"/>
            <ac:spMk id="65" creationId="{66AE7ECD-051C-E3B7-92CB-B32100883777}"/>
          </ac:spMkLst>
        </pc:spChg>
        <pc:spChg chg="mod">
          <ac:chgData name="Emmanuel Barraud - La Clef Numérique" userId="3102e719-20e1-4b1e-abe9-3130392ebc08" providerId="ADAL" clId="{9639A8EC-5D64-4776-847A-084CADAE6F82}" dt="2023-07-04T13:57:49.330" v="1901" actId="1036"/>
          <ac:spMkLst>
            <pc:docMk/>
            <pc:sldMk cId="2821095815" sldId="2147474530"/>
            <ac:spMk id="70" creationId="{4EAE57BB-C097-BD1F-6486-D3CCB68F500D}"/>
          </ac:spMkLst>
        </pc:spChg>
        <pc:spChg chg="mod">
          <ac:chgData name="Emmanuel Barraud - La Clef Numérique" userId="3102e719-20e1-4b1e-abe9-3130392ebc08" providerId="ADAL" clId="{9639A8EC-5D64-4776-847A-084CADAE6F82}" dt="2023-07-04T13:57:49.330" v="1901" actId="1036"/>
          <ac:spMkLst>
            <pc:docMk/>
            <pc:sldMk cId="2821095815" sldId="2147474530"/>
            <ac:spMk id="71" creationId="{9E443C0A-AFC0-AED4-28B0-92AB3F78F857}"/>
          </ac:spMkLst>
        </pc:spChg>
        <pc:spChg chg="mod">
          <ac:chgData name="Emmanuel Barraud - La Clef Numérique" userId="3102e719-20e1-4b1e-abe9-3130392ebc08" providerId="ADAL" clId="{9639A8EC-5D64-4776-847A-084CADAE6F82}" dt="2023-07-04T13:56:36.905" v="1886" actId="554"/>
          <ac:spMkLst>
            <pc:docMk/>
            <pc:sldMk cId="2821095815" sldId="2147474530"/>
            <ac:spMk id="72" creationId="{FF08742A-CE76-1C2F-3B42-D5ACB902EDB1}"/>
          </ac:spMkLst>
        </pc:spChg>
        <pc:spChg chg="mod">
          <ac:chgData name="Emmanuel Barraud - La Clef Numérique" userId="3102e719-20e1-4b1e-abe9-3130392ebc08" providerId="ADAL" clId="{9639A8EC-5D64-4776-847A-084CADAE6F82}" dt="2023-07-04T13:56:36.905" v="1886" actId="554"/>
          <ac:spMkLst>
            <pc:docMk/>
            <pc:sldMk cId="2821095815" sldId="2147474530"/>
            <ac:spMk id="74" creationId="{E9E91BBE-FFA8-C0DD-9B33-4903A3829C8C}"/>
          </ac:spMkLst>
        </pc:spChg>
        <pc:spChg chg="mod">
          <ac:chgData name="Emmanuel Barraud - La Clef Numérique" userId="3102e719-20e1-4b1e-abe9-3130392ebc08" providerId="ADAL" clId="{9639A8EC-5D64-4776-847A-084CADAE6F82}" dt="2023-07-04T13:57:49.330" v="1901" actId="1036"/>
          <ac:spMkLst>
            <pc:docMk/>
            <pc:sldMk cId="2821095815" sldId="2147474530"/>
            <ac:spMk id="75" creationId="{CF305AFD-28FE-609F-6AE9-EB782C23F2F1}"/>
          </ac:spMkLst>
        </pc:spChg>
        <pc:spChg chg="mod">
          <ac:chgData name="Emmanuel Barraud - La Clef Numérique" userId="3102e719-20e1-4b1e-abe9-3130392ebc08" providerId="ADAL" clId="{9639A8EC-5D64-4776-847A-084CADAE6F82}" dt="2023-07-04T13:56:36.905" v="1886" actId="554"/>
          <ac:spMkLst>
            <pc:docMk/>
            <pc:sldMk cId="2821095815" sldId="2147474530"/>
            <ac:spMk id="76" creationId="{7AEFAA7C-89E6-C6C4-32B7-41DCEABC7BED}"/>
          </ac:spMkLst>
        </pc:spChg>
        <pc:spChg chg="mod">
          <ac:chgData name="Emmanuel Barraud - La Clef Numérique" userId="3102e719-20e1-4b1e-abe9-3130392ebc08" providerId="ADAL" clId="{9639A8EC-5D64-4776-847A-084CADAE6F82}" dt="2023-07-04T13:57:49.330" v="1901" actId="1036"/>
          <ac:spMkLst>
            <pc:docMk/>
            <pc:sldMk cId="2821095815" sldId="2147474530"/>
            <ac:spMk id="77" creationId="{AD02D378-C662-AB47-65E3-7E5F773E261E}"/>
          </ac:spMkLst>
        </pc:spChg>
        <pc:spChg chg="mod">
          <ac:chgData name="Emmanuel Barraud - La Clef Numérique" userId="3102e719-20e1-4b1e-abe9-3130392ebc08" providerId="ADAL" clId="{9639A8EC-5D64-4776-847A-084CADAE6F82}" dt="2023-07-04T13:56:02.205" v="1884" actId="554"/>
          <ac:spMkLst>
            <pc:docMk/>
            <pc:sldMk cId="2821095815" sldId="2147474530"/>
            <ac:spMk id="83" creationId="{8DBC4F00-53C3-D341-0F37-3CB8FE7F4FC5}"/>
          </ac:spMkLst>
        </pc:spChg>
        <pc:spChg chg="mod">
          <ac:chgData name="Emmanuel Barraud - La Clef Numérique" userId="3102e719-20e1-4b1e-abe9-3130392ebc08" providerId="ADAL" clId="{9639A8EC-5D64-4776-847A-084CADAE6F82}" dt="2023-07-04T13:56:02.205" v="1884" actId="554"/>
          <ac:spMkLst>
            <pc:docMk/>
            <pc:sldMk cId="2821095815" sldId="2147474530"/>
            <ac:spMk id="91" creationId="{69E3C800-CDBB-E4EB-93C8-291DD90FA9EF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00:04.912" v="1919" actId="164"/>
          <ac:spMkLst>
            <pc:docMk/>
            <pc:sldMk cId="2821095815" sldId="2147474530"/>
            <ac:spMk id="117" creationId="{7C498DBB-363D-91F6-FA83-E5E47332A71C}"/>
          </ac:spMkLst>
        </pc:spChg>
        <pc:spChg chg="del mod">
          <ac:chgData name="Emmanuel Barraud - La Clef Numérique" userId="3102e719-20e1-4b1e-abe9-3130392ebc08" providerId="ADAL" clId="{9639A8EC-5D64-4776-847A-084CADAE6F82}" dt="2023-07-04T13:58:46.919" v="1907" actId="478"/>
          <ac:spMkLst>
            <pc:docMk/>
            <pc:sldMk cId="2821095815" sldId="2147474530"/>
            <ac:spMk id="118" creationId="{EA3F72EB-D06A-FCC2-42FB-59AA3032C337}"/>
          </ac:spMkLst>
        </pc:spChg>
        <pc:spChg chg="add del mod">
          <ac:chgData name="Emmanuel Barraud - La Clef Numérique" userId="3102e719-20e1-4b1e-abe9-3130392ebc08" providerId="ADAL" clId="{9639A8EC-5D64-4776-847A-084CADAE6F82}" dt="2023-07-04T13:59:13.291" v="1911" actId="478"/>
          <ac:spMkLst>
            <pc:docMk/>
            <pc:sldMk cId="2821095815" sldId="2147474530"/>
            <ac:spMk id="119" creationId="{7E0F36F8-2492-1590-70FD-42194C0184D0}"/>
          </ac:spMkLst>
        </pc:spChg>
        <pc:spChg chg="mod">
          <ac:chgData name="Emmanuel Barraud - La Clef Numérique" userId="3102e719-20e1-4b1e-abe9-3130392ebc08" providerId="ADAL" clId="{9639A8EC-5D64-4776-847A-084CADAE6F82}" dt="2023-07-04T14:01:01.064" v="1930" actId="571"/>
          <ac:spMkLst>
            <pc:docMk/>
            <pc:sldMk cId="2821095815" sldId="2147474530"/>
            <ac:spMk id="125" creationId="{CD7420C7-F2E4-4C32-0EE1-665FCB579829}"/>
          </ac:spMkLst>
        </pc:spChg>
        <pc:grpChg chg="add mod">
          <ac:chgData name="Emmanuel Barraud - La Clef Numérique" userId="3102e719-20e1-4b1e-abe9-3130392ebc08" providerId="ADAL" clId="{9639A8EC-5D64-4776-847A-084CADAE6F82}" dt="2023-07-04T13:40:32.936" v="1708" actId="1036"/>
          <ac:grpSpMkLst>
            <pc:docMk/>
            <pc:sldMk cId="2821095815" sldId="2147474530"/>
            <ac:grpSpMk id="5" creationId="{50A7FD1B-A718-0757-5746-EF80B2E6901E}"/>
          </ac:grpSpMkLst>
        </pc:grpChg>
        <pc:grpChg chg="mod">
          <ac:chgData name="Emmanuel Barraud - La Clef Numérique" userId="3102e719-20e1-4b1e-abe9-3130392ebc08" providerId="ADAL" clId="{9639A8EC-5D64-4776-847A-084CADAE6F82}" dt="2023-07-04T13:39:56.111" v="1645" actId="164"/>
          <ac:grpSpMkLst>
            <pc:docMk/>
            <pc:sldMk cId="2821095815" sldId="2147474530"/>
            <ac:grpSpMk id="7" creationId="{447E71E6-E655-60FF-51C5-4107B748A5C5}"/>
          </ac:grpSpMkLst>
        </pc:grpChg>
        <pc:grpChg chg="del mod">
          <ac:chgData name="Emmanuel Barraud - La Clef Numérique" userId="3102e719-20e1-4b1e-abe9-3130392ebc08" providerId="ADAL" clId="{9639A8EC-5D64-4776-847A-084CADAE6F82}" dt="2023-07-04T13:58:37.982" v="1904" actId="27803"/>
          <ac:grpSpMkLst>
            <pc:docMk/>
            <pc:sldMk cId="2821095815" sldId="2147474530"/>
            <ac:grpSpMk id="116" creationId="{6C3BD418-1AA9-CAD1-DA5C-EC8BA363FA40}"/>
          </ac:grpSpMkLst>
        </pc:grpChg>
        <pc:grpChg chg="add mod">
          <ac:chgData name="Emmanuel Barraud - La Clef Numérique" userId="3102e719-20e1-4b1e-abe9-3130392ebc08" providerId="ADAL" clId="{9639A8EC-5D64-4776-847A-084CADAE6F82}" dt="2023-07-04T14:00:54.408" v="1928" actId="1076"/>
          <ac:grpSpMkLst>
            <pc:docMk/>
            <pc:sldMk cId="2821095815" sldId="2147474530"/>
            <ac:grpSpMk id="123" creationId="{05B03A10-9EC1-3806-D3AF-866A82242B22}"/>
          </ac:grpSpMkLst>
        </pc:grpChg>
        <pc:grpChg chg="add mod">
          <ac:chgData name="Emmanuel Barraud - La Clef Numérique" userId="3102e719-20e1-4b1e-abe9-3130392ebc08" providerId="ADAL" clId="{9639A8EC-5D64-4776-847A-084CADAE6F82}" dt="2023-07-04T14:01:01.064" v="1930" actId="571"/>
          <ac:grpSpMkLst>
            <pc:docMk/>
            <pc:sldMk cId="2821095815" sldId="2147474530"/>
            <ac:grpSpMk id="124" creationId="{399FD51D-4FF0-252C-9A3F-2D971C8E2630}"/>
          </ac:grpSpMkLst>
        </pc:grpChg>
        <pc:picChg chg="del mod">
          <ac:chgData name="Emmanuel Barraud - La Clef Numérique" userId="3102e719-20e1-4b1e-abe9-3130392ebc08" providerId="ADAL" clId="{9639A8EC-5D64-4776-847A-084CADAE6F82}" dt="2023-07-04T14:00:09.193" v="1920" actId="478"/>
          <ac:picMkLst>
            <pc:docMk/>
            <pc:sldMk cId="2821095815" sldId="2147474530"/>
            <ac:picMk id="49" creationId="{BAAAF51E-5CA1-A931-D766-010F0F2651AC}"/>
          </ac:picMkLst>
        </pc:picChg>
        <pc:picChg chg="del">
          <ac:chgData name="Emmanuel Barraud - La Clef Numérique" userId="3102e719-20e1-4b1e-abe9-3130392ebc08" providerId="ADAL" clId="{9639A8EC-5D64-4776-847A-084CADAE6F82}" dt="2023-07-04T14:00:56.408" v="1929" actId="478"/>
          <ac:picMkLst>
            <pc:docMk/>
            <pc:sldMk cId="2821095815" sldId="2147474530"/>
            <ac:picMk id="58" creationId="{8B6263EE-4456-F945-B4C0-2AD6436CA44D}"/>
          </ac:picMkLst>
        </pc:picChg>
        <pc:picChg chg="mod">
          <ac:chgData name="Emmanuel Barraud - La Clef Numérique" userId="3102e719-20e1-4b1e-abe9-3130392ebc08" providerId="ADAL" clId="{9639A8EC-5D64-4776-847A-084CADAE6F82}" dt="2023-07-04T13:57:49.330" v="1901" actId="1036"/>
          <ac:picMkLst>
            <pc:docMk/>
            <pc:sldMk cId="2821095815" sldId="2147474530"/>
            <ac:picMk id="66" creationId="{A8C23126-A205-4AB0-540B-D45E04242909}"/>
          </ac:picMkLst>
        </pc:picChg>
        <pc:picChg chg="mod">
          <ac:chgData name="Emmanuel Barraud - La Clef Numérique" userId="3102e719-20e1-4b1e-abe9-3130392ebc08" providerId="ADAL" clId="{9639A8EC-5D64-4776-847A-084CADAE6F82}" dt="2023-07-04T13:57:49.330" v="1901" actId="1036"/>
          <ac:picMkLst>
            <pc:docMk/>
            <pc:sldMk cId="2821095815" sldId="2147474530"/>
            <ac:picMk id="67" creationId="{7EA8721C-8C90-8B7B-B2A3-35FE5E0D8D9B}"/>
          </ac:picMkLst>
        </pc:picChg>
        <pc:picChg chg="mod">
          <ac:chgData name="Emmanuel Barraud - La Clef Numérique" userId="3102e719-20e1-4b1e-abe9-3130392ebc08" providerId="ADAL" clId="{9639A8EC-5D64-4776-847A-084CADAE6F82}" dt="2023-07-04T13:57:49.330" v="1901" actId="1036"/>
          <ac:picMkLst>
            <pc:docMk/>
            <pc:sldMk cId="2821095815" sldId="2147474530"/>
            <ac:picMk id="68" creationId="{A7A62367-0F0B-636C-F974-B99F264573CF}"/>
          </ac:picMkLst>
        </pc:picChg>
        <pc:picChg chg="mod">
          <ac:chgData name="Emmanuel Barraud - La Clef Numérique" userId="3102e719-20e1-4b1e-abe9-3130392ebc08" providerId="ADAL" clId="{9639A8EC-5D64-4776-847A-084CADAE6F82}" dt="2023-07-04T13:57:49.330" v="1901" actId="1036"/>
          <ac:picMkLst>
            <pc:docMk/>
            <pc:sldMk cId="2821095815" sldId="2147474530"/>
            <ac:picMk id="69" creationId="{00A74162-C554-18BB-C319-A4D42B664C38}"/>
          </ac:picMkLst>
        </pc:picChg>
        <pc:picChg chg="add del mod">
          <ac:chgData name="Emmanuel Barraud - La Clef Numérique" userId="3102e719-20e1-4b1e-abe9-3130392ebc08" providerId="ADAL" clId="{9639A8EC-5D64-4776-847A-084CADAE6F82}" dt="2023-07-04T13:58:37.982" v="1904" actId="27803"/>
          <ac:picMkLst>
            <pc:docMk/>
            <pc:sldMk cId="2821095815" sldId="2147474530"/>
            <ac:picMk id="115" creationId="{B646E2AE-9CA0-8CC3-0667-1DEB462F24BC}"/>
          </ac:picMkLst>
        </pc:picChg>
        <pc:cxnChg chg="mod">
          <ac:chgData name="Emmanuel Barraud - La Clef Numérique" userId="3102e719-20e1-4b1e-abe9-3130392ebc08" providerId="ADAL" clId="{9639A8EC-5D64-4776-847A-084CADAE6F82}" dt="2023-07-04T13:51:36.022" v="1861" actId="14100"/>
          <ac:cxnSpMkLst>
            <pc:docMk/>
            <pc:sldMk cId="2821095815" sldId="2147474530"/>
            <ac:cxnSpMk id="20" creationId="{58A06FA2-9FB6-9D02-76E3-60ABE68F6444}"/>
          </ac:cxnSpMkLst>
        </pc:cxnChg>
        <pc:cxnChg chg="mod">
          <ac:chgData name="Emmanuel Barraud - La Clef Numérique" userId="3102e719-20e1-4b1e-abe9-3130392ebc08" providerId="ADAL" clId="{9639A8EC-5D64-4776-847A-084CADAE6F82}" dt="2023-07-04T13:56:23.844" v="1885" actId="14100"/>
          <ac:cxnSpMkLst>
            <pc:docMk/>
            <pc:sldMk cId="2821095815" sldId="2147474530"/>
            <ac:cxnSpMk id="27" creationId="{99F9F01D-EE47-8729-CA57-50454B259026}"/>
          </ac:cxnSpMkLst>
        </pc:cxnChg>
        <pc:cxnChg chg="mod">
          <ac:chgData name="Emmanuel Barraud - La Clef Numérique" userId="3102e719-20e1-4b1e-abe9-3130392ebc08" providerId="ADAL" clId="{9639A8EC-5D64-4776-847A-084CADAE6F82}" dt="2023-07-04T13:51:43.896" v="1863" actId="14100"/>
          <ac:cxnSpMkLst>
            <pc:docMk/>
            <pc:sldMk cId="2821095815" sldId="2147474530"/>
            <ac:cxnSpMk id="46" creationId="{0045418D-7BED-4659-5686-3DD2E95C12EE}"/>
          </ac:cxnSpMkLst>
        </pc:cxnChg>
        <pc:cxnChg chg="mod">
          <ac:chgData name="Emmanuel Barraud - La Clef Numérique" userId="3102e719-20e1-4b1e-abe9-3130392ebc08" providerId="ADAL" clId="{9639A8EC-5D64-4776-847A-084CADAE6F82}" dt="2023-07-04T13:51:20.695" v="1857" actId="14100"/>
          <ac:cxnSpMkLst>
            <pc:docMk/>
            <pc:sldMk cId="2821095815" sldId="2147474530"/>
            <ac:cxnSpMk id="50" creationId="{DA2669B1-294F-F4CD-AF1C-83AEE739C6F9}"/>
          </ac:cxnSpMkLst>
        </pc:cxnChg>
        <pc:cxnChg chg="mod">
          <ac:chgData name="Emmanuel Barraud - La Clef Numérique" userId="3102e719-20e1-4b1e-abe9-3130392ebc08" providerId="ADAL" clId="{9639A8EC-5D64-4776-847A-084CADAE6F82}" dt="2023-07-04T13:52:03.629" v="1865" actId="14100"/>
          <ac:cxnSpMkLst>
            <pc:docMk/>
            <pc:sldMk cId="2821095815" sldId="2147474530"/>
            <ac:cxnSpMk id="53" creationId="{C6878E4E-E24A-409A-47A9-FC17105881FD}"/>
          </ac:cxnSpMkLst>
        </pc:cxnChg>
        <pc:cxnChg chg="mod">
          <ac:chgData name="Emmanuel Barraud - La Clef Numérique" userId="3102e719-20e1-4b1e-abe9-3130392ebc08" providerId="ADAL" clId="{9639A8EC-5D64-4776-847A-084CADAE6F82}" dt="2023-07-04T13:55:36.988" v="1882" actId="14100"/>
          <ac:cxnSpMkLst>
            <pc:docMk/>
            <pc:sldMk cId="2821095815" sldId="2147474530"/>
            <ac:cxnSpMk id="54" creationId="{E1E497C3-40BF-4F61-52FC-3B3638AA89D8}"/>
          </ac:cxnSpMkLst>
        </pc:cxnChg>
        <pc:cxnChg chg="mod">
          <ac:chgData name="Emmanuel Barraud - La Clef Numérique" userId="3102e719-20e1-4b1e-abe9-3130392ebc08" providerId="ADAL" clId="{9639A8EC-5D64-4776-847A-084CADAE6F82}" dt="2023-07-04T13:49:45.767" v="1849" actId="14100"/>
          <ac:cxnSpMkLst>
            <pc:docMk/>
            <pc:sldMk cId="2821095815" sldId="2147474530"/>
            <ac:cxnSpMk id="55" creationId="{62A3DA89-C448-8A14-C6B6-9EC909DA5595}"/>
          </ac:cxnSpMkLst>
        </pc:cxnChg>
        <pc:cxnChg chg="mod">
          <ac:chgData name="Emmanuel Barraud - La Clef Numérique" userId="3102e719-20e1-4b1e-abe9-3130392ebc08" providerId="ADAL" clId="{9639A8EC-5D64-4776-847A-084CADAE6F82}" dt="2023-07-04T13:54:22.711" v="1879" actId="14100"/>
          <ac:cxnSpMkLst>
            <pc:docMk/>
            <pc:sldMk cId="2821095815" sldId="2147474530"/>
            <ac:cxnSpMk id="57" creationId="{C2E82595-BFFE-3C20-75A1-BF8CCF19DB05}"/>
          </ac:cxnSpMkLst>
        </pc:cxnChg>
        <pc:cxnChg chg="mod">
          <ac:chgData name="Emmanuel Barraud - La Clef Numérique" userId="3102e719-20e1-4b1e-abe9-3130392ebc08" providerId="ADAL" clId="{9639A8EC-5D64-4776-847A-084CADAE6F82}" dt="2023-07-04T13:51:28.101" v="1859" actId="14100"/>
          <ac:cxnSpMkLst>
            <pc:docMk/>
            <pc:sldMk cId="2821095815" sldId="2147474530"/>
            <ac:cxnSpMk id="63" creationId="{66C91490-EA20-FBFA-EED5-A5B7F65C30A8}"/>
          </ac:cxnSpMkLst>
        </pc:cxnChg>
        <pc:cxnChg chg="mod">
          <ac:chgData name="Emmanuel Barraud - La Clef Numérique" userId="3102e719-20e1-4b1e-abe9-3130392ebc08" providerId="ADAL" clId="{9639A8EC-5D64-4776-847A-084CADAE6F82}" dt="2023-07-04T13:50:00.437" v="1852" actId="14100"/>
          <ac:cxnSpMkLst>
            <pc:docMk/>
            <pc:sldMk cId="2821095815" sldId="2147474530"/>
            <ac:cxnSpMk id="78" creationId="{7A2B72ED-E76F-5F8F-1873-F7E70AB938B6}"/>
          </ac:cxnSpMkLst>
        </pc:cxnChg>
        <pc:cxnChg chg="mod">
          <ac:chgData name="Emmanuel Barraud - La Clef Numérique" userId="3102e719-20e1-4b1e-abe9-3130392ebc08" providerId="ADAL" clId="{9639A8EC-5D64-4776-847A-084CADAE6F82}" dt="2023-07-04T13:55:43.144" v="1883" actId="14100"/>
          <ac:cxnSpMkLst>
            <pc:docMk/>
            <pc:sldMk cId="2821095815" sldId="2147474530"/>
            <ac:cxnSpMk id="80" creationId="{9BB3F3C2-A28C-611F-FE05-B335BC926E4D}"/>
          </ac:cxnSpMkLst>
        </pc:cxnChg>
        <pc:cxnChg chg="mod">
          <ac:chgData name="Emmanuel Barraud - La Clef Numérique" userId="3102e719-20e1-4b1e-abe9-3130392ebc08" providerId="ADAL" clId="{9639A8EC-5D64-4776-847A-084CADAE6F82}" dt="2023-07-04T13:52:30.876" v="1868" actId="14100"/>
          <ac:cxnSpMkLst>
            <pc:docMk/>
            <pc:sldMk cId="2821095815" sldId="2147474530"/>
            <ac:cxnSpMk id="90" creationId="{FFE273D8-33BF-75ED-6C5C-F14F208E468F}"/>
          </ac:cxnSpMkLst>
        </pc:cxnChg>
        <pc:cxnChg chg="add mod">
          <ac:chgData name="Emmanuel Barraud - La Clef Numérique" userId="3102e719-20e1-4b1e-abe9-3130392ebc08" providerId="ADAL" clId="{9639A8EC-5D64-4776-847A-084CADAE6F82}" dt="2023-07-04T14:00:04.912" v="1919" actId="164"/>
          <ac:cxnSpMkLst>
            <pc:docMk/>
            <pc:sldMk cId="2821095815" sldId="2147474530"/>
            <ac:cxnSpMk id="121" creationId="{55AA2A37-7900-1041-80B8-10A93EC9B3AB}"/>
          </ac:cxnSpMkLst>
        </pc:cxnChg>
        <pc:cxnChg chg="mod">
          <ac:chgData name="Emmanuel Barraud - La Clef Numérique" userId="3102e719-20e1-4b1e-abe9-3130392ebc08" providerId="ADAL" clId="{9639A8EC-5D64-4776-847A-084CADAE6F82}" dt="2023-07-04T14:01:01.064" v="1930" actId="571"/>
          <ac:cxnSpMkLst>
            <pc:docMk/>
            <pc:sldMk cId="2821095815" sldId="2147474530"/>
            <ac:cxnSpMk id="126" creationId="{EE226944-353C-686B-F063-F7D5A8D4D503}"/>
          </ac:cxnSpMkLst>
        </pc:cxnChg>
      </pc:sldChg>
      <pc:sldChg chg="addSp delSp modSp add mod chgLayout">
        <pc:chgData name="Emmanuel Barraud - La Clef Numérique" userId="3102e719-20e1-4b1e-abe9-3130392ebc08" providerId="ADAL" clId="{9639A8EC-5D64-4776-847A-084CADAE6F82}" dt="2023-07-04T14:12:54.899" v="2037" actId="1076"/>
        <pc:sldMkLst>
          <pc:docMk/>
          <pc:sldMk cId="2054205259" sldId="2147474531"/>
        </pc:sldMkLst>
        <pc:spChg chg="add del mod">
          <ac:chgData name="Emmanuel Barraud - La Clef Numérique" userId="3102e719-20e1-4b1e-abe9-3130392ebc08" providerId="ADAL" clId="{9639A8EC-5D64-4776-847A-084CADAE6F82}" dt="2023-07-04T14:03:11.135" v="1948" actId="6264"/>
          <ac:spMkLst>
            <pc:docMk/>
            <pc:sldMk cId="2054205259" sldId="2147474531"/>
            <ac:spMk id="2" creationId="{B5600B44-920C-6A54-0EB9-49D64A837EAB}"/>
          </ac:spMkLst>
        </pc:spChg>
        <pc:spChg chg="mod ord">
          <ac:chgData name="Emmanuel Barraud - La Clef Numérique" userId="3102e719-20e1-4b1e-abe9-3130392ebc08" providerId="ADAL" clId="{9639A8EC-5D64-4776-847A-084CADAE6F82}" dt="2023-07-04T14:03:11.135" v="1948" actId="6264"/>
          <ac:spMkLst>
            <pc:docMk/>
            <pc:sldMk cId="2054205259" sldId="2147474531"/>
            <ac:spMk id="3" creationId="{CE7F2394-9DCB-BEF4-F23B-881B4CB67978}"/>
          </ac:spMkLst>
        </pc:spChg>
        <pc:spChg chg="mod ord">
          <ac:chgData name="Emmanuel Barraud - La Clef Numérique" userId="3102e719-20e1-4b1e-abe9-3130392ebc08" providerId="ADAL" clId="{9639A8EC-5D64-4776-847A-084CADAE6F82}" dt="2023-07-04T14:03:11.135" v="1948" actId="6264"/>
          <ac:spMkLst>
            <pc:docMk/>
            <pc:sldMk cId="2054205259" sldId="2147474531"/>
            <ac:spMk id="4" creationId="{3B9C7464-E1A2-F81A-38AF-EFC1CC12F871}"/>
          </ac:spMkLst>
        </pc:spChg>
        <pc:spChg chg="mod">
          <ac:chgData name="Emmanuel Barraud - La Clef Numérique" userId="3102e719-20e1-4b1e-abe9-3130392ebc08" providerId="ADAL" clId="{9639A8EC-5D64-4776-847A-084CADAE6F82}" dt="2023-07-04T14:12:38.150" v="2034" actId="1076"/>
          <ac:spMkLst>
            <pc:docMk/>
            <pc:sldMk cId="2054205259" sldId="2147474531"/>
            <ac:spMk id="6" creationId="{2FAC5F5A-0517-9586-8EE7-54576B76F3B3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03:11.135" v="1948" actId="6264"/>
          <ac:spMkLst>
            <pc:docMk/>
            <pc:sldMk cId="2054205259" sldId="2147474531"/>
            <ac:spMk id="7" creationId="{43106F5F-F012-3452-ADE8-1AA0C27BBF62}"/>
          </ac:spMkLst>
        </pc:spChg>
        <pc:spChg chg="mod">
          <ac:chgData name="Emmanuel Barraud - La Clef Numérique" userId="3102e719-20e1-4b1e-abe9-3130392ebc08" providerId="ADAL" clId="{9639A8EC-5D64-4776-847A-084CADAE6F82}" dt="2023-07-04T14:12:54.899" v="2037" actId="1076"/>
          <ac:spMkLst>
            <pc:docMk/>
            <pc:sldMk cId="2054205259" sldId="2147474531"/>
            <ac:spMk id="8" creationId="{EEA3DF93-56DA-7B07-54D7-384F1568BE32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14:04:16.676" v="1957" actId="478"/>
          <ac:spMkLst>
            <pc:docMk/>
            <pc:sldMk cId="2054205259" sldId="2147474531"/>
            <ac:spMk id="9" creationId="{A436972D-789D-33E6-4950-10FC5A560A7C}"/>
          </ac:spMkLst>
        </pc:spChg>
        <pc:graphicFrameChg chg="mod modGraphic">
          <ac:chgData name="Emmanuel Barraud - La Clef Numérique" userId="3102e719-20e1-4b1e-abe9-3130392ebc08" providerId="ADAL" clId="{9639A8EC-5D64-4776-847A-084CADAE6F82}" dt="2023-07-04T14:09:52.242" v="1997" actId="14734"/>
          <ac:graphicFrameMkLst>
            <pc:docMk/>
            <pc:sldMk cId="2054205259" sldId="2147474531"/>
            <ac:graphicFrameMk id="5" creationId="{19A6499F-5A03-1F2D-A2CC-36BF41AAB012}"/>
          </ac:graphicFrameMkLst>
        </pc:graphicFrameChg>
      </pc:sldChg>
      <pc:sldChg chg="addSp delSp modSp add mod chgLayout">
        <pc:chgData name="Emmanuel Barraud - La Clef Numérique" userId="3102e719-20e1-4b1e-abe9-3130392ebc08" providerId="ADAL" clId="{9639A8EC-5D64-4776-847A-084CADAE6F82}" dt="2023-07-04T14:22:18.509" v="2178" actId="790"/>
        <pc:sldMkLst>
          <pc:docMk/>
          <pc:sldMk cId="506321488" sldId="2147474532"/>
        </pc:sldMkLst>
        <pc:spChg chg="mod ord">
          <ac:chgData name="Emmanuel Barraud - La Clef Numérique" userId="3102e719-20e1-4b1e-abe9-3130392ebc08" providerId="ADAL" clId="{9639A8EC-5D64-4776-847A-084CADAE6F82}" dt="2023-07-04T14:18:59.990" v="2146" actId="6264"/>
          <ac:spMkLst>
            <pc:docMk/>
            <pc:sldMk cId="506321488" sldId="2147474532"/>
            <ac:spMk id="3" creationId="{FC827CF8-1F34-CB76-CD3C-19BA03375155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18:59.990" v="2146" actId="6264"/>
          <ac:spMkLst>
            <pc:docMk/>
            <pc:sldMk cId="506321488" sldId="2147474532"/>
            <ac:spMk id="4" creationId="{383A463B-C0FF-5E33-D3F7-794DCEA7E2F0}"/>
          </ac:spMkLst>
        </pc:spChg>
        <pc:spChg chg="mod ord">
          <ac:chgData name="Emmanuel Barraud - La Clef Numérique" userId="3102e719-20e1-4b1e-abe9-3130392ebc08" providerId="ADAL" clId="{9639A8EC-5D64-4776-847A-084CADAE6F82}" dt="2023-07-04T14:22:18.509" v="2178" actId="790"/>
          <ac:spMkLst>
            <pc:docMk/>
            <pc:sldMk cId="506321488" sldId="2147474532"/>
            <ac:spMk id="5" creationId="{9E1532B4-877C-6D4A-B386-1BE97EC61A6C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18:59.990" v="2146" actId="6264"/>
          <ac:spMkLst>
            <pc:docMk/>
            <pc:sldMk cId="506321488" sldId="2147474532"/>
            <ac:spMk id="7" creationId="{85667863-DC9F-C16B-DE42-67DD317985F8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14:19:02.630" v="2147" actId="478"/>
          <ac:spMkLst>
            <pc:docMk/>
            <pc:sldMk cId="506321488" sldId="2147474532"/>
            <ac:spMk id="8" creationId="{7513E2A0-2ADB-AF80-1C81-ACBC04F0F077}"/>
          </ac:spMkLst>
        </pc:spChg>
        <pc:graphicFrameChg chg="mod modGraphic">
          <ac:chgData name="Emmanuel Barraud - La Clef Numérique" userId="3102e719-20e1-4b1e-abe9-3130392ebc08" providerId="ADAL" clId="{9639A8EC-5D64-4776-847A-084CADAE6F82}" dt="2023-07-04T14:22:09.024" v="2177" actId="14734"/>
          <ac:graphicFrameMkLst>
            <pc:docMk/>
            <pc:sldMk cId="506321488" sldId="2147474532"/>
            <ac:graphicFrameMk id="6" creationId="{520A279A-15E4-6520-87A1-8D0653D777EA}"/>
          </ac:graphicFrameMkLst>
        </pc:graphicFrameChg>
      </pc:sldChg>
      <pc:sldChg chg="addSp delSp modSp add del mod chgLayout">
        <pc:chgData name="Emmanuel Barraud - La Clef Numérique" userId="3102e719-20e1-4b1e-abe9-3130392ebc08" providerId="ADAL" clId="{9639A8EC-5D64-4776-847A-084CADAE6F82}" dt="2023-07-04T14:18:52.053" v="2144" actId="47"/>
        <pc:sldMkLst>
          <pc:docMk/>
          <pc:sldMk cId="4291705692" sldId="2147474532"/>
        </pc:sldMkLst>
        <pc:spChg chg="mod ord">
          <ac:chgData name="Emmanuel Barraud - La Clef Numérique" userId="3102e719-20e1-4b1e-abe9-3130392ebc08" providerId="ADAL" clId="{9639A8EC-5D64-4776-847A-084CADAE6F82}" dt="2023-07-04T14:13:59.236" v="2047" actId="6264"/>
          <ac:spMkLst>
            <pc:docMk/>
            <pc:sldMk cId="4291705692" sldId="2147474532"/>
            <ac:spMk id="3" creationId="{FC827CF8-1F34-CB76-CD3C-19BA03375155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13:53.487" v="2044" actId="6264"/>
          <ac:spMkLst>
            <pc:docMk/>
            <pc:sldMk cId="4291705692" sldId="2147474532"/>
            <ac:spMk id="4" creationId="{4B2AB37D-5680-537F-212F-8E2929B1B47D}"/>
          </ac:spMkLst>
        </pc:spChg>
        <pc:spChg chg="mod ord">
          <ac:chgData name="Emmanuel Barraud - La Clef Numérique" userId="3102e719-20e1-4b1e-abe9-3130392ebc08" providerId="ADAL" clId="{9639A8EC-5D64-4776-847A-084CADAE6F82}" dt="2023-07-04T14:13:59.236" v="2047" actId="6264"/>
          <ac:spMkLst>
            <pc:docMk/>
            <pc:sldMk cId="4291705692" sldId="2147474532"/>
            <ac:spMk id="5" creationId="{9E1532B4-877C-6D4A-B386-1BE97EC61A6C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13:53.487" v="2044" actId="6264"/>
          <ac:spMkLst>
            <pc:docMk/>
            <pc:sldMk cId="4291705692" sldId="2147474532"/>
            <ac:spMk id="7" creationId="{E3119834-2C23-FB66-05A8-169A7559AC4B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14:13:53.487" v="2044" actId="6264"/>
          <ac:spMkLst>
            <pc:docMk/>
            <pc:sldMk cId="4291705692" sldId="2147474532"/>
            <ac:spMk id="8" creationId="{F9A184F1-A3D2-2DCF-195F-7CE09CBA780B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13:59.236" v="2047" actId="6264"/>
          <ac:spMkLst>
            <pc:docMk/>
            <pc:sldMk cId="4291705692" sldId="2147474532"/>
            <ac:spMk id="9" creationId="{E3F8D731-2A46-9624-DA2D-53050564E5BC}"/>
          </ac:spMkLst>
        </pc:spChg>
        <pc:spChg chg="add del mod">
          <ac:chgData name="Emmanuel Barraud - La Clef Numérique" userId="3102e719-20e1-4b1e-abe9-3130392ebc08" providerId="ADAL" clId="{9639A8EC-5D64-4776-847A-084CADAE6F82}" dt="2023-07-04T14:13:59.236" v="2047" actId="6264"/>
          <ac:spMkLst>
            <pc:docMk/>
            <pc:sldMk cId="4291705692" sldId="2147474532"/>
            <ac:spMk id="10" creationId="{AD2DECA6-5E53-FC52-CE7D-237A8898407D}"/>
          </ac:spMkLst>
        </pc:spChg>
        <pc:spChg chg="add del mod ord">
          <ac:chgData name="Emmanuel Barraud - La Clef Numérique" userId="3102e719-20e1-4b1e-abe9-3130392ebc08" providerId="ADAL" clId="{9639A8EC-5D64-4776-847A-084CADAE6F82}" dt="2023-07-04T14:14:06.423" v="2048" actId="478"/>
          <ac:spMkLst>
            <pc:docMk/>
            <pc:sldMk cId="4291705692" sldId="2147474532"/>
            <ac:spMk id="11" creationId="{6DA6C59A-B5B9-C802-BA00-1F235FDF5C6F}"/>
          </ac:spMkLst>
        </pc:spChg>
        <pc:graphicFrameChg chg="add del mod modGraphic">
          <ac:chgData name="Emmanuel Barraud - La Clef Numérique" userId="3102e719-20e1-4b1e-abe9-3130392ebc08" providerId="ADAL" clId="{9639A8EC-5D64-4776-847A-084CADAE6F82}" dt="2023-07-04T14:18:05.370" v="2139" actId="478"/>
          <ac:graphicFrameMkLst>
            <pc:docMk/>
            <pc:sldMk cId="4291705692" sldId="2147474532"/>
            <ac:graphicFrameMk id="6" creationId="{520A279A-15E4-6520-87A1-8D0653D777EA}"/>
          </ac:graphicFrameMkLst>
        </pc:graphicFrameChg>
        <pc:graphicFrameChg chg="add mod modGraphic">
          <ac:chgData name="Emmanuel Barraud - La Clef Numérique" userId="3102e719-20e1-4b1e-abe9-3130392ebc08" providerId="ADAL" clId="{9639A8EC-5D64-4776-847A-084CADAE6F82}" dt="2023-07-04T14:18:45.913" v="2143" actId="13782"/>
          <ac:graphicFrameMkLst>
            <pc:docMk/>
            <pc:sldMk cId="4291705692" sldId="2147474532"/>
            <ac:graphicFrameMk id="12" creationId="{E7D3520E-2959-C0BC-E1E4-E246E2EFF98D}"/>
          </ac:graphicFrameMkLst>
        </pc:graphicFrameChg>
      </pc:sldChg>
      <pc:sldMasterChg chg="modSp">
        <pc:chgData name="Emmanuel Barraud - La Clef Numérique" userId="3102e719-20e1-4b1e-abe9-3130392ebc08" providerId="ADAL" clId="{9639A8EC-5D64-4776-847A-084CADAE6F82}" dt="2023-07-04T13:18:22.341" v="1303" actId="735"/>
        <pc:sldMasterMkLst>
          <pc:docMk/>
          <pc:sldMasterMk cId="375056399" sldId="2147483660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7561386786834426E-2"/>
          <c:y val="0.27645722406821732"/>
          <c:w val="0.92487722642633119"/>
          <c:h val="0.5936764382080947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028-454A-8CE5-44182A71A900}"/>
              </c:ext>
            </c:extLst>
          </c:dPt>
          <c:dPt>
            <c:idx val="1"/>
            <c:invertIfNegative val="0"/>
            <c:bubble3D val="0"/>
            <c:spPr>
              <a:noFill/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028-454A-8CE5-44182A71A900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1028-454A-8CE5-44182A71A900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4064</c:v>
                </c:pt>
                <c:pt idx="1">
                  <c:v>3800</c:v>
                </c:pt>
                <c:pt idx="2">
                  <c:v>3800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028-454A-8CE5-44182A71A90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1028-454A-8CE5-44182A71A900}"/>
              </c:ext>
            </c:extLst>
          </c:dPt>
          <c:cat>
            <c:numRef>
              <c:f>Sheet1!$A$2:$A$4</c:f>
              <c:numCache>
                <c:formatCode>General</c:formatCode>
                <c:ptCount val="3"/>
              </c:numCache>
            </c:numRef>
          </c:cat>
          <c:val>
            <c:numRef>
              <c:f>Sheet1!$C$2:$C$4</c:f>
              <c:numCache>
                <c:formatCode>General</c:formatCode>
                <c:ptCount val="3"/>
                <c:pt idx="1">
                  <c:v>264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028-454A-8CE5-44182A71A90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5207215"/>
        <c:axId val="25203279"/>
      </c:barChart>
      <c:catAx>
        <c:axId val="252072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5203279"/>
        <c:crosses val="autoZero"/>
        <c:auto val="1"/>
        <c:lblAlgn val="ctr"/>
        <c:lblOffset val="100"/>
        <c:tickMarkSkip val="1000"/>
        <c:noMultiLvlLbl val="0"/>
      </c:catAx>
      <c:valAx>
        <c:axId val="25203279"/>
        <c:scaling>
          <c:orientation val="minMax"/>
          <c:max val="160"/>
          <c:min val="0"/>
        </c:scaling>
        <c:delete val="1"/>
        <c:axPos val="l"/>
        <c:numFmt formatCode="General" sourceLinked="1"/>
        <c:majorTickMark val="none"/>
        <c:minorTickMark val="none"/>
        <c:tickLblPos val="nextTo"/>
        <c:crossAx val="252072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06898350080588"/>
          <c:y val="5.4154374666263307E-2"/>
          <c:w val="0.37812467191601046"/>
          <c:h val="0.63020778652668408"/>
        </c:manualLayout>
      </c:layout>
      <c:pieChart>
        <c:varyColors val="1"/>
        <c:ser>
          <c:idx val="0"/>
          <c:order val="0"/>
          <c:dPt>
            <c:idx val="0"/>
            <c:bubble3D val="0"/>
            <c:spPr>
              <a:solidFill>
                <a:srgbClr val="A7938B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6A3-40EC-B4B3-F90BF66BCD2C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6A3-40EC-B4B3-F90BF66BCD2C}"/>
              </c:ext>
            </c:extLst>
          </c:dPt>
          <c:dPt>
            <c:idx val="2"/>
            <c:bubble3D val="0"/>
            <c:spPr>
              <a:solidFill>
                <a:srgbClr val="AAAAEC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66A3-40EC-B4B3-F90BF66BCD2C}"/>
              </c:ext>
            </c:extLst>
          </c:dPt>
          <c:dLbls>
            <c:delete val="1"/>
          </c:dLbls>
          <c:cat>
            <c:strRef>
              <c:f>Feuil1!$B$4:$B$6</c:f>
              <c:strCache>
                <c:ptCount val="3"/>
                <c:pt idx="0">
                  <c:v>NON LINE-UP</c:v>
                </c:pt>
                <c:pt idx="1">
                  <c:v>LINE-UP</c:v>
                </c:pt>
                <c:pt idx="2">
                  <c:v>REGUL</c:v>
                </c:pt>
              </c:strCache>
            </c:strRef>
          </c:cat>
          <c:val>
            <c:numRef>
              <c:f>Feuil1!$C$4:$C$6</c:f>
              <c:numCache>
                <c:formatCode>0%</c:formatCode>
                <c:ptCount val="3"/>
                <c:pt idx="0">
                  <c:v>0.28125</c:v>
                </c:pt>
                <c:pt idx="1">
                  <c:v>0.63541666666666663</c:v>
                </c:pt>
                <c:pt idx="2">
                  <c:v>8.3333333333333329E-2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6A3-40EC-B4B3-F90BF66BCD2C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Ventes</c:v>
                </c:pt>
              </c:strCache>
            </c:strRef>
          </c:tx>
          <c:spPr>
            <a:solidFill>
              <a:schemeClr val="bg1">
                <a:lumMod val="50000"/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cat>
            <c:strRef>
              <c:f>Feuil1!$A$2:$A$4</c:f>
              <c:strCache>
                <c:ptCount val="3"/>
                <c:pt idx="0">
                  <c:v>EXISTING PORTFOLIO CONTINUITY </c:v>
                </c:pt>
                <c:pt idx="1">
                  <c:v>PRODUCTION / SALES SECURIZATION </c:v>
                </c:pt>
                <c:pt idx="2">
                  <c:v>OPPORTUNITY FOR ADDITIONAL PROFIT </c:v>
                </c:pt>
              </c:strCache>
            </c:strRef>
          </c:cat>
          <c:val>
            <c:numRef>
              <c:f>Feuil1!$B$2:$B$4</c:f>
              <c:numCache>
                <c:formatCode>General</c:formatCode>
                <c:ptCount val="3"/>
                <c:pt idx="0">
                  <c:v>25</c:v>
                </c:pt>
                <c:pt idx="1">
                  <c:v>34</c:v>
                </c:pt>
                <c:pt idx="2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110-4338-A790-54AA5B443062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831688640"/>
        <c:axId val="831684376"/>
      </c:barChart>
      <c:valAx>
        <c:axId val="831684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831688640"/>
        <c:crosses val="autoZero"/>
        <c:crossBetween val="between"/>
      </c:valAx>
      <c:catAx>
        <c:axId val="831688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83168437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svg"/><Relationship Id="rId1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svg"/><Relationship Id="rId1" Type="http://schemas.openxmlformats.org/officeDocument/2006/relationships/image" Target="../media/image23.png"/><Relationship Id="rId6" Type="http://schemas.openxmlformats.org/officeDocument/2006/relationships/image" Target="../media/image28.svg"/><Relationship Id="rId5" Type="http://schemas.openxmlformats.org/officeDocument/2006/relationships/image" Target="../media/image27.png"/><Relationship Id="rId4" Type="http://schemas.openxmlformats.org/officeDocument/2006/relationships/image" Target="../media/image2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55839F-C285-417C-A361-FFFF1A1BE5F6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9ECCAFA-01B2-4527-9498-439DFF9866CF}">
      <dgm:prSet phldrT="[Texte]"/>
      <dgm:spPr/>
      <dgm:t>
        <a:bodyPr/>
        <a:lstStyle/>
        <a:p>
          <a:r>
            <a:rPr lang="fr-FR" dirty="0" err="1"/>
            <a:t>Why</a:t>
          </a:r>
          <a:endParaRPr lang="fr-FR" dirty="0"/>
        </a:p>
      </dgm:t>
    </dgm:pt>
    <dgm:pt modelId="{A264E8CF-F133-4CD4-8209-3CAB06A09633}" type="parTrans" cxnId="{40B7ED06-382E-4412-95D0-22CE37E32C59}">
      <dgm:prSet/>
      <dgm:spPr/>
      <dgm:t>
        <a:bodyPr/>
        <a:lstStyle/>
        <a:p>
          <a:endParaRPr lang="fr-FR"/>
        </a:p>
      </dgm:t>
    </dgm:pt>
    <dgm:pt modelId="{FB894F23-A06B-4DFF-BFFD-F533AD734B09}" type="sibTrans" cxnId="{40B7ED06-382E-4412-95D0-22CE37E32C59}">
      <dgm:prSet/>
      <dgm:spPr/>
      <dgm:t>
        <a:bodyPr/>
        <a:lstStyle/>
        <a:p>
          <a:endParaRPr lang="fr-FR"/>
        </a:p>
      </dgm:t>
    </dgm:pt>
    <dgm:pt modelId="{B3E4D549-05BD-499F-8C6C-90B3408597EC}">
      <dgm:prSet phldrT="[Texte]"/>
      <dgm:spPr/>
      <dgm:t>
        <a:bodyPr/>
        <a:lstStyle/>
        <a:p>
          <a:pPr eaLnBrk="1" latinLnBrk="0"/>
          <a:r>
            <a:rPr lang="en-US" dirty="0"/>
            <a:t>Keep under control R&amp;D and CAPEX spendings and arbitrate new funding needs for Renault Group.</a:t>
          </a:r>
        </a:p>
      </dgm:t>
    </dgm:pt>
    <dgm:pt modelId="{552AC287-1C98-4CA6-A70F-5632B6DD786E}" type="parTrans" cxnId="{C2E47321-61C5-4DE9-A75E-FA7D54CD26A3}">
      <dgm:prSet/>
      <dgm:spPr/>
      <dgm:t>
        <a:bodyPr/>
        <a:lstStyle/>
        <a:p>
          <a:endParaRPr lang="fr-FR"/>
        </a:p>
      </dgm:t>
    </dgm:pt>
    <dgm:pt modelId="{4AE60952-9278-461C-B0F5-F67E2D8A52F5}" type="sibTrans" cxnId="{C2E47321-61C5-4DE9-A75E-FA7D54CD26A3}">
      <dgm:prSet/>
      <dgm:spPr/>
      <dgm:t>
        <a:bodyPr/>
        <a:lstStyle/>
        <a:p>
          <a:endParaRPr lang="fr-FR"/>
        </a:p>
      </dgm:t>
    </dgm:pt>
    <dgm:pt modelId="{8622675A-B3C5-4256-A1EF-D9010D0B18F5}">
      <dgm:prSet phldrT="[Texte]"/>
      <dgm:spPr/>
      <dgm:t>
        <a:bodyPr/>
        <a:lstStyle/>
        <a:p>
          <a:r>
            <a:rPr lang="en-US" dirty="0"/>
            <a:t>Scope</a:t>
          </a:r>
          <a:endParaRPr lang="fr-FR" dirty="0"/>
        </a:p>
      </dgm:t>
    </dgm:pt>
    <dgm:pt modelId="{F95D0F3A-4889-4CC9-A804-B1D6E88C6BD7}" type="parTrans" cxnId="{CF8F6801-FE99-4D0E-A6A8-E1327F55514F}">
      <dgm:prSet/>
      <dgm:spPr/>
      <dgm:t>
        <a:bodyPr/>
        <a:lstStyle/>
        <a:p>
          <a:endParaRPr lang="fr-FR"/>
        </a:p>
      </dgm:t>
    </dgm:pt>
    <dgm:pt modelId="{78187E6D-C216-4643-98B5-D9814340F8F8}" type="sibTrans" cxnId="{CF8F6801-FE99-4D0E-A6A8-E1327F55514F}">
      <dgm:prSet/>
      <dgm:spPr/>
      <dgm:t>
        <a:bodyPr/>
        <a:lstStyle/>
        <a:p>
          <a:endParaRPr lang="fr-FR"/>
        </a:p>
      </dgm:t>
    </dgm:pt>
    <dgm:pt modelId="{66F1A123-A5F0-4D13-8858-BCDDE727A2CA}">
      <dgm:prSet phldrT="[Texte]"/>
      <dgm:spPr/>
      <dgm:t>
        <a:bodyPr/>
        <a:lstStyle/>
        <a:p>
          <a:r>
            <a:rPr lang="fr-FR" dirty="0" err="1"/>
            <a:t>What</a:t>
          </a:r>
          <a:endParaRPr lang="fr-FR" dirty="0"/>
        </a:p>
      </dgm:t>
    </dgm:pt>
    <dgm:pt modelId="{E0EF3947-540A-46B5-BD56-3A6DF017AA5E}" type="parTrans" cxnId="{D2504A81-CD60-4E36-9E20-AA253D0B702A}">
      <dgm:prSet/>
      <dgm:spPr/>
      <dgm:t>
        <a:bodyPr/>
        <a:lstStyle/>
        <a:p>
          <a:endParaRPr lang="fr-FR"/>
        </a:p>
      </dgm:t>
    </dgm:pt>
    <dgm:pt modelId="{9FC9E419-4D4C-4CAB-A238-FC127AEB55C4}" type="sibTrans" cxnId="{D2504A81-CD60-4E36-9E20-AA253D0B702A}">
      <dgm:prSet/>
      <dgm:spPr/>
      <dgm:t>
        <a:bodyPr/>
        <a:lstStyle/>
        <a:p>
          <a:endParaRPr lang="fr-FR"/>
        </a:p>
      </dgm:t>
    </dgm:pt>
    <dgm:pt modelId="{DAB10B8D-08F9-4C49-9803-C36572974513}">
      <dgm:prSet phldrT="[Texte]"/>
      <dgm:spPr/>
      <dgm:t>
        <a:bodyPr/>
        <a:lstStyle/>
        <a:p>
          <a:r>
            <a:rPr lang="fr-FR" dirty="0"/>
            <a:t>Bi-</a:t>
          </a:r>
          <a:r>
            <a:rPr lang="fr-FR" dirty="0" err="1"/>
            <a:t>Annual</a:t>
          </a:r>
          <a:r>
            <a:rPr lang="fr-FR" dirty="0"/>
            <a:t> Arbitration  Process</a:t>
          </a:r>
        </a:p>
      </dgm:t>
    </dgm:pt>
    <dgm:pt modelId="{5897DFD3-5C54-4656-BA00-F18C09C2E397}" type="parTrans" cxnId="{2E7C878B-F32E-46F6-A7A1-8BB1D992F9E3}">
      <dgm:prSet/>
      <dgm:spPr/>
      <dgm:t>
        <a:bodyPr/>
        <a:lstStyle/>
        <a:p>
          <a:endParaRPr lang="fr-FR"/>
        </a:p>
      </dgm:t>
    </dgm:pt>
    <dgm:pt modelId="{9B2A0F8A-9912-4DC1-9F07-CF8AABE3841C}" type="sibTrans" cxnId="{2E7C878B-F32E-46F6-A7A1-8BB1D992F9E3}">
      <dgm:prSet/>
      <dgm:spPr/>
      <dgm:t>
        <a:bodyPr/>
        <a:lstStyle/>
        <a:p>
          <a:endParaRPr lang="fr-FR"/>
        </a:p>
      </dgm:t>
    </dgm:pt>
    <dgm:pt modelId="{4E31750C-DBB5-4A4F-AA3A-6ECF515E14E7}">
      <dgm:prSet phldrT="[Texte]"/>
      <dgm:spPr/>
      <dgm:t>
        <a:bodyPr/>
        <a:lstStyle/>
        <a:p>
          <a:r>
            <a:rPr lang="fr-FR" dirty="0" err="1"/>
            <a:t>Who</a:t>
          </a:r>
          <a:endParaRPr lang="fr-FR" dirty="0"/>
        </a:p>
      </dgm:t>
    </dgm:pt>
    <dgm:pt modelId="{04384CEA-8861-4AEF-96F0-5F78BA08DA90}" type="parTrans" cxnId="{35E99484-CCB5-409A-8B9C-1210833FD81A}">
      <dgm:prSet/>
      <dgm:spPr/>
      <dgm:t>
        <a:bodyPr/>
        <a:lstStyle/>
        <a:p>
          <a:endParaRPr lang="fr-FR"/>
        </a:p>
      </dgm:t>
    </dgm:pt>
    <dgm:pt modelId="{10B53BBE-F51D-4D7C-9F31-119CFAACBBA2}" type="sibTrans" cxnId="{35E99484-CCB5-409A-8B9C-1210833FD81A}">
      <dgm:prSet/>
      <dgm:spPr/>
      <dgm:t>
        <a:bodyPr/>
        <a:lstStyle/>
        <a:p>
          <a:endParaRPr lang="fr-FR"/>
        </a:p>
      </dgm:t>
    </dgm:pt>
    <dgm:pt modelId="{61D6A439-DA56-44E3-839F-2A0CC6A499E0}">
      <dgm:prSet/>
      <dgm:spPr/>
      <dgm:t>
        <a:bodyPr/>
        <a:lstStyle/>
        <a:p>
          <a:r>
            <a:rPr lang="en-US" dirty="0"/>
            <a:t>Mid-Term-Plan (from budget  year to 5 years spending  visibility).</a:t>
          </a:r>
        </a:p>
      </dgm:t>
    </dgm:pt>
    <dgm:pt modelId="{8F0437A5-DD19-42B2-9DBA-8C339D82D1BD}" type="parTrans" cxnId="{7405F2EC-CA5F-4039-BA10-77E126BC5CEF}">
      <dgm:prSet/>
      <dgm:spPr/>
      <dgm:t>
        <a:bodyPr/>
        <a:lstStyle/>
        <a:p>
          <a:endParaRPr lang="fr-FR"/>
        </a:p>
      </dgm:t>
    </dgm:pt>
    <dgm:pt modelId="{80963BF9-F021-4EEF-97F1-612A1EBF925A}" type="sibTrans" cxnId="{7405F2EC-CA5F-4039-BA10-77E126BC5CEF}">
      <dgm:prSet/>
      <dgm:spPr/>
      <dgm:t>
        <a:bodyPr/>
        <a:lstStyle/>
        <a:p>
          <a:endParaRPr lang="fr-FR"/>
        </a:p>
      </dgm:t>
    </dgm:pt>
    <dgm:pt modelId="{A833F0A1-6BB8-4103-B3FB-96AE5036E343}">
      <dgm:prSet phldrT="[Texte]"/>
      <dgm:spPr/>
      <dgm:t>
        <a:bodyPr/>
        <a:lstStyle/>
        <a:p>
          <a:r>
            <a:rPr lang="fr-FR" dirty="0" err="1"/>
            <a:t>Deliverable</a:t>
          </a:r>
          <a:endParaRPr lang="fr-FR" dirty="0"/>
        </a:p>
      </dgm:t>
    </dgm:pt>
    <dgm:pt modelId="{4697F3B6-6A2F-44F3-A3B8-9C21E29B7C6A}" type="parTrans" cxnId="{09618327-DA5C-4262-8A4D-78040CCE9537}">
      <dgm:prSet/>
      <dgm:spPr/>
      <dgm:t>
        <a:bodyPr/>
        <a:lstStyle/>
        <a:p>
          <a:endParaRPr lang="fr-FR"/>
        </a:p>
      </dgm:t>
    </dgm:pt>
    <dgm:pt modelId="{2F0488D3-679F-4229-8687-E6C404E2EB71}" type="sibTrans" cxnId="{09618327-DA5C-4262-8A4D-78040CCE9537}">
      <dgm:prSet/>
      <dgm:spPr/>
      <dgm:t>
        <a:bodyPr/>
        <a:lstStyle/>
        <a:p>
          <a:endParaRPr lang="fr-FR"/>
        </a:p>
      </dgm:t>
    </dgm:pt>
    <dgm:pt modelId="{E1100C37-AEA7-4DFD-8E20-66EDF9B6C54E}">
      <dgm:prSet phldrT="[Texte]"/>
      <dgm:spPr/>
      <dgm:t>
        <a:bodyPr/>
        <a:lstStyle/>
        <a:p>
          <a:r>
            <a:rPr lang="fr-FR" dirty="0"/>
            <a:t>Advanced Product &amp; Planning</a:t>
          </a:r>
        </a:p>
      </dgm:t>
    </dgm:pt>
    <dgm:pt modelId="{7F557D84-04B4-4062-BE36-45BD3554C14C}" type="parTrans" cxnId="{C211C2B3-042A-4DAC-8BCF-25D663C04E48}">
      <dgm:prSet/>
      <dgm:spPr/>
      <dgm:t>
        <a:bodyPr/>
        <a:lstStyle/>
        <a:p>
          <a:endParaRPr lang="fr-FR"/>
        </a:p>
      </dgm:t>
    </dgm:pt>
    <dgm:pt modelId="{B850BD26-D356-4648-B1FC-CA1F6D111387}" type="sibTrans" cxnId="{C211C2B3-042A-4DAC-8BCF-25D663C04E48}">
      <dgm:prSet/>
      <dgm:spPr/>
      <dgm:t>
        <a:bodyPr/>
        <a:lstStyle/>
        <a:p>
          <a:endParaRPr lang="fr-FR"/>
        </a:p>
      </dgm:t>
    </dgm:pt>
    <dgm:pt modelId="{D4847F03-5D47-4524-9B31-2DB5927BF5EF}">
      <dgm:prSet phldrT="[Texte]"/>
      <dgm:spPr/>
      <dgm:t>
        <a:bodyPr/>
        <a:lstStyle/>
        <a:p>
          <a:r>
            <a:rPr lang="fr-FR" dirty="0"/>
            <a:t>Official </a:t>
          </a:r>
          <a:r>
            <a:rPr lang="fr-FR" dirty="0" err="1"/>
            <a:t>list</a:t>
          </a:r>
          <a:r>
            <a:rPr lang="fr-FR" dirty="0"/>
            <a:t> of </a:t>
          </a:r>
          <a:r>
            <a:rPr lang="en-US" dirty="0"/>
            <a:t>all Overlays and Baseline topics</a:t>
          </a:r>
          <a:endParaRPr lang="fr-FR" dirty="0"/>
        </a:p>
      </dgm:t>
    </dgm:pt>
    <dgm:pt modelId="{7B8B3485-FDD4-43E1-A8AA-C945D898713B}" type="parTrans" cxnId="{00AED091-0E44-48C2-915E-CB1B19EA6189}">
      <dgm:prSet/>
      <dgm:spPr/>
      <dgm:t>
        <a:bodyPr/>
        <a:lstStyle/>
        <a:p>
          <a:endParaRPr lang="fr-FR"/>
        </a:p>
      </dgm:t>
    </dgm:pt>
    <dgm:pt modelId="{F9FB1323-5007-48D6-A6E0-80BE89FA3765}" type="sibTrans" cxnId="{00AED091-0E44-48C2-915E-CB1B19EA6189}">
      <dgm:prSet/>
      <dgm:spPr/>
      <dgm:t>
        <a:bodyPr/>
        <a:lstStyle/>
        <a:p>
          <a:endParaRPr lang="fr-FR"/>
        </a:p>
      </dgm:t>
    </dgm:pt>
    <dgm:pt modelId="{E19428E7-D415-4EE1-AC35-00E066400952}">
      <dgm:prSet phldrT="[Texte]"/>
      <dgm:spPr/>
      <dgm:t>
        <a:bodyPr/>
        <a:lstStyle/>
        <a:p>
          <a:r>
            <a:rPr lang="en-US" dirty="0"/>
            <a:t>White Overlays : not decided projects,  out of scope of Strategy Day.</a:t>
          </a:r>
          <a:endParaRPr lang="fr-FR" dirty="0"/>
        </a:p>
      </dgm:t>
    </dgm:pt>
    <dgm:pt modelId="{52C83B02-7300-4514-B96E-235E9E966872}" type="parTrans" cxnId="{6E3D3954-EDB8-442A-A0EC-96178875E70C}">
      <dgm:prSet/>
      <dgm:spPr/>
      <dgm:t>
        <a:bodyPr/>
        <a:lstStyle/>
        <a:p>
          <a:endParaRPr lang="fr-FR"/>
        </a:p>
      </dgm:t>
    </dgm:pt>
    <dgm:pt modelId="{A7A6395A-3922-47FD-A51B-A94162E47696}" type="sibTrans" cxnId="{6E3D3954-EDB8-442A-A0EC-96178875E70C}">
      <dgm:prSet/>
      <dgm:spPr/>
      <dgm:t>
        <a:bodyPr/>
        <a:lstStyle/>
        <a:p>
          <a:endParaRPr lang="fr-FR"/>
        </a:p>
      </dgm:t>
    </dgm:pt>
    <dgm:pt modelId="{84137741-BEA5-4F3E-93A9-5F085378620B}" type="pres">
      <dgm:prSet presAssocID="{FC55839F-C285-417C-A361-FFFF1A1BE5F6}" presName="Name0" presStyleCnt="0">
        <dgm:presLayoutVars>
          <dgm:dir/>
          <dgm:resizeHandles val="exact"/>
        </dgm:presLayoutVars>
      </dgm:prSet>
      <dgm:spPr/>
    </dgm:pt>
    <dgm:pt modelId="{3B1AB57D-F694-46B1-8CAE-4AD426556B4E}" type="pres">
      <dgm:prSet presAssocID="{FC55839F-C285-417C-A361-FFFF1A1BE5F6}" presName="bkgdShp" presStyleLbl="alignAccFollowNode1" presStyleIdx="0" presStyleCnt="1"/>
      <dgm:spPr/>
    </dgm:pt>
    <dgm:pt modelId="{9B06C4D7-0AFE-46C4-9CFD-6A57952BDFDF}" type="pres">
      <dgm:prSet presAssocID="{FC55839F-C285-417C-A361-FFFF1A1BE5F6}" presName="linComp" presStyleCnt="0"/>
      <dgm:spPr/>
    </dgm:pt>
    <dgm:pt modelId="{C72348ED-42A1-4530-A4E6-D351A237D501}" type="pres">
      <dgm:prSet presAssocID="{39ECCAFA-01B2-4527-9498-439DFF9866CF}" presName="compNode" presStyleCnt="0"/>
      <dgm:spPr/>
    </dgm:pt>
    <dgm:pt modelId="{E4327ADE-AC46-4C2E-9B7D-615B62E0A659}" type="pres">
      <dgm:prSet presAssocID="{39ECCAFA-01B2-4527-9498-439DFF9866CF}" presName="node" presStyleLbl="node1" presStyleIdx="0" presStyleCnt="5">
        <dgm:presLayoutVars>
          <dgm:bulletEnabled val="1"/>
        </dgm:presLayoutVars>
      </dgm:prSet>
      <dgm:spPr/>
    </dgm:pt>
    <dgm:pt modelId="{8F2419DB-FDAA-405B-A6DD-BFADB1C207F6}" type="pres">
      <dgm:prSet presAssocID="{39ECCAFA-01B2-4527-9498-439DFF9866CF}" presName="invisiNode" presStyleLbl="node1" presStyleIdx="0" presStyleCnt="5"/>
      <dgm:spPr/>
    </dgm:pt>
    <dgm:pt modelId="{E81C86FA-1445-4971-B400-92DF5AA9FD56}" type="pres">
      <dgm:prSet presAssocID="{39ECCAFA-01B2-4527-9498-439DFF9866CF}" presName="imagNode" presStyleLbl="fgImgPlace1" presStyleIdx="0" presStyleCnt="5"/>
      <dgm:spPr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19976" t="20263" r="23392" b="9512"/>
          </a:stretch>
        </a:blipFill>
      </dgm:spPr>
    </dgm:pt>
    <dgm:pt modelId="{0C67B52A-8061-4F2B-BB6C-0713CD1F9F1B}" type="pres">
      <dgm:prSet presAssocID="{FB894F23-A06B-4DFF-BFFD-F533AD734B09}" presName="sibTrans" presStyleLbl="sibTrans2D1" presStyleIdx="0" presStyleCnt="0"/>
      <dgm:spPr/>
    </dgm:pt>
    <dgm:pt modelId="{2EF7E042-3A44-4759-8D0F-C9BF0FE3F39A}" type="pres">
      <dgm:prSet presAssocID="{8622675A-B3C5-4256-A1EF-D9010D0B18F5}" presName="compNode" presStyleCnt="0"/>
      <dgm:spPr/>
    </dgm:pt>
    <dgm:pt modelId="{7255A77E-579C-4F2B-81FC-6A22813DAE3E}" type="pres">
      <dgm:prSet presAssocID="{8622675A-B3C5-4256-A1EF-D9010D0B18F5}" presName="node" presStyleLbl="node1" presStyleIdx="1" presStyleCnt="5">
        <dgm:presLayoutVars>
          <dgm:bulletEnabled val="1"/>
        </dgm:presLayoutVars>
      </dgm:prSet>
      <dgm:spPr/>
    </dgm:pt>
    <dgm:pt modelId="{7B3DFC71-3689-48CD-8A63-01DF842E3097}" type="pres">
      <dgm:prSet presAssocID="{8622675A-B3C5-4256-A1EF-D9010D0B18F5}" presName="invisiNode" presStyleLbl="node1" presStyleIdx="1" presStyleCnt="5"/>
      <dgm:spPr/>
    </dgm:pt>
    <dgm:pt modelId="{3A10EA9E-F6CA-4B99-9618-029978F25DBB}" type="pres">
      <dgm:prSet presAssocID="{8622675A-B3C5-4256-A1EF-D9010D0B18F5}" presName="imagNode" presStyleLbl="fgImgPlace1" presStyleIdx="1" presStyleCnt="5"/>
      <dgm:spPr>
        <a:blipFill dpi="0" rotWithShape="1">
          <a:blip xmlns:r="http://schemas.openxmlformats.org/officeDocument/2006/relationships" r:embed="rId3"/>
          <a:srcRect/>
          <a:stretch>
            <a:fillRect l="1491" t="6282" r="2113" b="11128"/>
          </a:stretch>
        </a:blipFill>
      </dgm:spPr>
    </dgm:pt>
    <dgm:pt modelId="{83AE8F09-FC5B-4DC2-9096-6492944C6F2D}" type="pres">
      <dgm:prSet presAssocID="{78187E6D-C216-4643-98B5-D9814340F8F8}" presName="sibTrans" presStyleLbl="sibTrans2D1" presStyleIdx="0" presStyleCnt="0"/>
      <dgm:spPr/>
    </dgm:pt>
    <dgm:pt modelId="{CDCC3F8A-D23F-49D8-B6B4-63B8FA783BA9}" type="pres">
      <dgm:prSet presAssocID="{66F1A123-A5F0-4D13-8858-BCDDE727A2CA}" presName="compNode" presStyleCnt="0"/>
      <dgm:spPr/>
    </dgm:pt>
    <dgm:pt modelId="{BD459233-1993-495E-9D9A-E22C32C55F71}" type="pres">
      <dgm:prSet presAssocID="{66F1A123-A5F0-4D13-8858-BCDDE727A2CA}" presName="node" presStyleLbl="node1" presStyleIdx="2" presStyleCnt="5">
        <dgm:presLayoutVars>
          <dgm:bulletEnabled val="1"/>
        </dgm:presLayoutVars>
      </dgm:prSet>
      <dgm:spPr/>
    </dgm:pt>
    <dgm:pt modelId="{5C839EE7-D281-4752-9D30-5038C6D37943}" type="pres">
      <dgm:prSet presAssocID="{66F1A123-A5F0-4D13-8858-BCDDE727A2CA}" presName="invisiNode" presStyleLbl="node1" presStyleIdx="2" presStyleCnt="5"/>
      <dgm:spPr/>
    </dgm:pt>
    <dgm:pt modelId="{E8356C9D-20F8-4643-BEFC-9C6ED99A928E}" type="pres">
      <dgm:prSet presAssocID="{66F1A123-A5F0-4D13-8858-BCDDE727A2CA}" presName="imagNode" presStyleLbl="fgImgPlace1" presStyleIdx="2" presStyleCnt="5"/>
      <dgm:spPr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8128" t="21090" r="31060" b="11976"/>
          </a:stretch>
        </a:blipFill>
      </dgm:spPr>
    </dgm:pt>
    <dgm:pt modelId="{D864C502-E59B-4A42-BC72-1DE7EE5ABC73}" type="pres">
      <dgm:prSet presAssocID="{9FC9E419-4D4C-4CAB-A238-FC127AEB55C4}" presName="sibTrans" presStyleLbl="sibTrans2D1" presStyleIdx="0" presStyleCnt="0"/>
      <dgm:spPr/>
    </dgm:pt>
    <dgm:pt modelId="{B8A476F4-A1A0-4E54-8816-6611086852C5}" type="pres">
      <dgm:prSet presAssocID="{4E31750C-DBB5-4A4F-AA3A-6ECF515E14E7}" presName="compNode" presStyleCnt="0"/>
      <dgm:spPr/>
    </dgm:pt>
    <dgm:pt modelId="{A32DD7C3-96BC-47C0-8AF3-E2FBA4B67713}" type="pres">
      <dgm:prSet presAssocID="{4E31750C-DBB5-4A4F-AA3A-6ECF515E14E7}" presName="node" presStyleLbl="node1" presStyleIdx="3" presStyleCnt="5">
        <dgm:presLayoutVars>
          <dgm:bulletEnabled val="1"/>
        </dgm:presLayoutVars>
      </dgm:prSet>
      <dgm:spPr/>
    </dgm:pt>
    <dgm:pt modelId="{5CF29217-BE38-4F1F-A7F5-69B4534A19B8}" type="pres">
      <dgm:prSet presAssocID="{4E31750C-DBB5-4A4F-AA3A-6ECF515E14E7}" presName="invisiNode" presStyleLbl="node1" presStyleIdx="3" presStyleCnt="5"/>
      <dgm:spPr/>
    </dgm:pt>
    <dgm:pt modelId="{C39E2E43-0461-4C66-9418-D835B8C958E3}" type="pres">
      <dgm:prSet presAssocID="{4E31750C-DBB5-4A4F-AA3A-6ECF515E14E7}" presName="imagNode" presStyleLbl="fgImgPlace1" presStyleIdx="3" presStyleCnt="5"/>
      <dgm:spPr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1627" t="13653" r="20089" b="12622"/>
          </a:stretch>
        </a:blipFill>
      </dgm:spPr>
    </dgm:pt>
    <dgm:pt modelId="{BE6A2193-56AD-425D-803C-34E9D7EB12FF}" type="pres">
      <dgm:prSet presAssocID="{10B53BBE-F51D-4D7C-9F31-119CFAACBBA2}" presName="sibTrans" presStyleLbl="sibTrans2D1" presStyleIdx="0" presStyleCnt="0"/>
      <dgm:spPr/>
    </dgm:pt>
    <dgm:pt modelId="{58068A35-283D-417A-BEA1-0EB8C058DC7D}" type="pres">
      <dgm:prSet presAssocID="{A833F0A1-6BB8-4103-B3FB-96AE5036E343}" presName="compNode" presStyleCnt="0"/>
      <dgm:spPr/>
    </dgm:pt>
    <dgm:pt modelId="{74D1B3CA-7DDC-4D82-BA38-AC39866BE9A6}" type="pres">
      <dgm:prSet presAssocID="{A833F0A1-6BB8-4103-B3FB-96AE5036E343}" presName="node" presStyleLbl="node1" presStyleIdx="4" presStyleCnt="5">
        <dgm:presLayoutVars>
          <dgm:bulletEnabled val="1"/>
        </dgm:presLayoutVars>
      </dgm:prSet>
      <dgm:spPr/>
    </dgm:pt>
    <dgm:pt modelId="{7DBCF2CF-549F-48CE-BEDD-15B06C0A2DDA}" type="pres">
      <dgm:prSet presAssocID="{A833F0A1-6BB8-4103-B3FB-96AE5036E343}" presName="invisiNode" presStyleLbl="node1" presStyleIdx="4" presStyleCnt="5"/>
      <dgm:spPr/>
    </dgm:pt>
    <dgm:pt modelId="{80177878-D9C5-48AB-BE79-B65CCEFB3A3B}" type="pres">
      <dgm:prSet presAssocID="{A833F0A1-6BB8-4103-B3FB-96AE5036E343}" presName="imagNode" presStyleLbl="fgImgPlace1" presStyleIdx="4" presStyleCnt="5"/>
      <dgm:spPr>
        <a:blipFill dpi="0"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5772" t="14887" r="18356" b="8978"/>
          </a:stretch>
        </a:blipFill>
      </dgm:spPr>
    </dgm:pt>
  </dgm:ptLst>
  <dgm:cxnLst>
    <dgm:cxn modelId="{CF8F6801-FE99-4D0E-A6A8-E1327F55514F}" srcId="{FC55839F-C285-417C-A361-FFFF1A1BE5F6}" destId="{8622675A-B3C5-4256-A1EF-D9010D0B18F5}" srcOrd="1" destOrd="0" parTransId="{F95D0F3A-4889-4CC9-A804-B1D6E88C6BD7}" sibTransId="{78187E6D-C216-4643-98B5-D9814340F8F8}"/>
    <dgm:cxn modelId="{40B7ED06-382E-4412-95D0-22CE37E32C59}" srcId="{FC55839F-C285-417C-A361-FFFF1A1BE5F6}" destId="{39ECCAFA-01B2-4527-9498-439DFF9866CF}" srcOrd="0" destOrd="0" parTransId="{A264E8CF-F133-4CD4-8209-3CAB06A09633}" sibTransId="{FB894F23-A06B-4DFF-BFFD-F533AD734B09}"/>
    <dgm:cxn modelId="{9C226B07-D7BD-46C7-92E0-038BCF3BDA2A}" type="presOf" srcId="{10B53BBE-F51D-4D7C-9F31-119CFAACBBA2}" destId="{BE6A2193-56AD-425D-803C-34E9D7EB12FF}" srcOrd="0" destOrd="0" presId="urn:microsoft.com/office/officeart/2005/8/layout/pList2"/>
    <dgm:cxn modelId="{45C26F1E-3FE9-4A58-8BF9-63D65A0B243A}" type="presOf" srcId="{8622675A-B3C5-4256-A1EF-D9010D0B18F5}" destId="{7255A77E-579C-4F2B-81FC-6A22813DAE3E}" srcOrd="0" destOrd="0" presId="urn:microsoft.com/office/officeart/2005/8/layout/pList2"/>
    <dgm:cxn modelId="{C2E47321-61C5-4DE9-A75E-FA7D54CD26A3}" srcId="{39ECCAFA-01B2-4527-9498-439DFF9866CF}" destId="{B3E4D549-05BD-499F-8C6C-90B3408597EC}" srcOrd="0" destOrd="0" parTransId="{552AC287-1C98-4CA6-A70F-5632B6DD786E}" sibTransId="{4AE60952-9278-461C-B0F5-F67E2D8A52F5}"/>
    <dgm:cxn modelId="{09618327-DA5C-4262-8A4D-78040CCE9537}" srcId="{FC55839F-C285-417C-A361-FFFF1A1BE5F6}" destId="{A833F0A1-6BB8-4103-B3FB-96AE5036E343}" srcOrd="4" destOrd="0" parTransId="{4697F3B6-6A2F-44F3-A3B8-9C21E29B7C6A}" sibTransId="{2F0488D3-679F-4229-8687-E6C404E2EB71}"/>
    <dgm:cxn modelId="{B6C0C73D-893F-4DD2-820A-43169D04CBE4}" type="presOf" srcId="{FB894F23-A06B-4DFF-BFFD-F533AD734B09}" destId="{0C67B52A-8061-4F2B-BB6C-0713CD1F9F1B}" srcOrd="0" destOrd="0" presId="urn:microsoft.com/office/officeart/2005/8/layout/pList2"/>
    <dgm:cxn modelId="{57BD0661-1EFD-4F04-9D30-DA60B7CF3C59}" type="presOf" srcId="{D4847F03-5D47-4524-9B31-2DB5927BF5EF}" destId="{74D1B3CA-7DDC-4D82-BA38-AC39866BE9A6}" srcOrd="0" destOrd="1" presId="urn:microsoft.com/office/officeart/2005/8/layout/pList2"/>
    <dgm:cxn modelId="{493A3468-FA8E-4D01-9F38-3D7352E196CA}" type="presOf" srcId="{A833F0A1-6BB8-4103-B3FB-96AE5036E343}" destId="{74D1B3CA-7DDC-4D82-BA38-AC39866BE9A6}" srcOrd="0" destOrd="0" presId="urn:microsoft.com/office/officeart/2005/8/layout/pList2"/>
    <dgm:cxn modelId="{6E3D3954-EDB8-442A-A0EC-96178875E70C}" srcId="{8622675A-B3C5-4256-A1EF-D9010D0B18F5}" destId="{E19428E7-D415-4EE1-AC35-00E066400952}" srcOrd="0" destOrd="0" parTransId="{52C83B02-7300-4514-B96E-235E9E966872}" sibTransId="{A7A6395A-3922-47FD-A51B-A94162E47696}"/>
    <dgm:cxn modelId="{F34EFF7D-F95E-45BC-AFCF-2959C6BBDB78}" type="presOf" srcId="{39ECCAFA-01B2-4527-9498-439DFF9866CF}" destId="{E4327ADE-AC46-4C2E-9B7D-615B62E0A659}" srcOrd="0" destOrd="0" presId="urn:microsoft.com/office/officeart/2005/8/layout/pList2"/>
    <dgm:cxn modelId="{D2504A81-CD60-4E36-9E20-AA253D0B702A}" srcId="{FC55839F-C285-417C-A361-FFFF1A1BE5F6}" destId="{66F1A123-A5F0-4D13-8858-BCDDE727A2CA}" srcOrd="2" destOrd="0" parTransId="{E0EF3947-540A-46B5-BD56-3A6DF017AA5E}" sibTransId="{9FC9E419-4D4C-4CAB-A238-FC127AEB55C4}"/>
    <dgm:cxn modelId="{BC774D82-28B0-413B-BDEC-AB8FA119D6DE}" type="presOf" srcId="{E19428E7-D415-4EE1-AC35-00E066400952}" destId="{7255A77E-579C-4F2B-81FC-6A22813DAE3E}" srcOrd="0" destOrd="1" presId="urn:microsoft.com/office/officeart/2005/8/layout/pList2"/>
    <dgm:cxn modelId="{35E99484-CCB5-409A-8B9C-1210833FD81A}" srcId="{FC55839F-C285-417C-A361-FFFF1A1BE5F6}" destId="{4E31750C-DBB5-4A4F-AA3A-6ECF515E14E7}" srcOrd="3" destOrd="0" parTransId="{04384CEA-8861-4AEF-96F0-5F78BA08DA90}" sibTransId="{10B53BBE-F51D-4D7C-9F31-119CFAACBBA2}"/>
    <dgm:cxn modelId="{F3AD3B8B-C402-4E2D-8751-94650BDAB432}" type="presOf" srcId="{9FC9E419-4D4C-4CAB-A238-FC127AEB55C4}" destId="{D864C502-E59B-4A42-BC72-1DE7EE5ABC73}" srcOrd="0" destOrd="0" presId="urn:microsoft.com/office/officeart/2005/8/layout/pList2"/>
    <dgm:cxn modelId="{2E7C878B-F32E-46F6-A7A1-8BB1D992F9E3}" srcId="{66F1A123-A5F0-4D13-8858-BCDDE727A2CA}" destId="{DAB10B8D-08F9-4C49-9803-C36572974513}" srcOrd="0" destOrd="0" parTransId="{5897DFD3-5C54-4656-BA00-F18C09C2E397}" sibTransId="{9B2A0F8A-9912-4DC1-9F07-CF8AABE3841C}"/>
    <dgm:cxn modelId="{00AED091-0E44-48C2-915E-CB1B19EA6189}" srcId="{A833F0A1-6BB8-4103-B3FB-96AE5036E343}" destId="{D4847F03-5D47-4524-9B31-2DB5927BF5EF}" srcOrd="0" destOrd="0" parTransId="{7B8B3485-FDD4-43E1-A8AA-C945D898713B}" sibTransId="{F9FB1323-5007-48D6-A6E0-80BE89FA3765}"/>
    <dgm:cxn modelId="{C6030CA4-7C16-4E59-91BC-7B5F08E733FF}" type="presOf" srcId="{B3E4D549-05BD-499F-8C6C-90B3408597EC}" destId="{E4327ADE-AC46-4C2E-9B7D-615B62E0A659}" srcOrd="0" destOrd="1" presId="urn:microsoft.com/office/officeart/2005/8/layout/pList2"/>
    <dgm:cxn modelId="{C211C2B3-042A-4DAC-8BCF-25D663C04E48}" srcId="{4E31750C-DBB5-4A4F-AA3A-6ECF515E14E7}" destId="{E1100C37-AEA7-4DFD-8E20-66EDF9B6C54E}" srcOrd="0" destOrd="0" parTransId="{7F557D84-04B4-4062-BE36-45BD3554C14C}" sibTransId="{B850BD26-D356-4648-B1FC-CA1F6D111387}"/>
    <dgm:cxn modelId="{248AE4C0-F197-4374-89D1-D8CAF1940686}" type="presOf" srcId="{4E31750C-DBB5-4A4F-AA3A-6ECF515E14E7}" destId="{A32DD7C3-96BC-47C0-8AF3-E2FBA4B67713}" srcOrd="0" destOrd="0" presId="urn:microsoft.com/office/officeart/2005/8/layout/pList2"/>
    <dgm:cxn modelId="{44C40EC1-96E1-4985-AE43-21DDDE145F5C}" type="presOf" srcId="{E1100C37-AEA7-4DFD-8E20-66EDF9B6C54E}" destId="{A32DD7C3-96BC-47C0-8AF3-E2FBA4B67713}" srcOrd="0" destOrd="1" presId="urn:microsoft.com/office/officeart/2005/8/layout/pList2"/>
    <dgm:cxn modelId="{5E0385CC-7B33-4F22-9538-82C38D786B7C}" type="presOf" srcId="{FC55839F-C285-417C-A361-FFFF1A1BE5F6}" destId="{84137741-BEA5-4F3E-93A9-5F085378620B}" srcOrd="0" destOrd="0" presId="urn:microsoft.com/office/officeart/2005/8/layout/pList2"/>
    <dgm:cxn modelId="{9014ACE4-3E1A-401D-A16D-ECAE0A336241}" type="presOf" srcId="{66F1A123-A5F0-4D13-8858-BCDDE727A2CA}" destId="{BD459233-1993-495E-9D9A-E22C32C55F71}" srcOrd="0" destOrd="0" presId="urn:microsoft.com/office/officeart/2005/8/layout/pList2"/>
    <dgm:cxn modelId="{7405F2EC-CA5F-4039-BA10-77E126BC5CEF}" srcId="{8622675A-B3C5-4256-A1EF-D9010D0B18F5}" destId="{61D6A439-DA56-44E3-839F-2A0CC6A499E0}" srcOrd="1" destOrd="0" parTransId="{8F0437A5-DD19-42B2-9DBA-8C339D82D1BD}" sibTransId="{80963BF9-F021-4EEF-97F1-612A1EBF925A}"/>
    <dgm:cxn modelId="{F726C0EF-F7C0-49A6-9FBA-EB49FE8F7E22}" type="presOf" srcId="{61D6A439-DA56-44E3-839F-2A0CC6A499E0}" destId="{7255A77E-579C-4F2B-81FC-6A22813DAE3E}" srcOrd="0" destOrd="2" presId="urn:microsoft.com/office/officeart/2005/8/layout/pList2"/>
    <dgm:cxn modelId="{19B97EF9-97BA-48A8-A3F8-64F8FB06C878}" type="presOf" srcId="{78187E6D-C216-4643-98B5-D9814340F8F8}" destId="{83AE8F09-FC5B-4DC2-9096-6492944C6F2D}" srcOrd="0" destOrd="0" presId="urn:microsoft.com/office/officeart/2005/8/layout/pList2"/>
    <dgm:cxn modelId="{998C73FB-B77D-44A3-A557-55FB8F8111F4}" type="presOf" srcId="{DAB10B8D-08F9-4C49-9803-C36572974513}" destId="{BD459233-1993-495E-9D9A-E22C32C55F71}" srcOrd="0" destOrd="1" presId="urn:microsoft.com/office/officeart/2005/8/layout/pList2"/>
    <dgm:cxn modelId="{8585A849-FCB2-43DD-A051-33646951DEF2}" type="presParOf" srcId="{84137741-BEA5-4F3E-93A9-5F085378620B}" destId="{3B1AB57D-F694-46B1-8CAE-4AD426556B4E}" srcOrd="0" destOrd="0" presId="urn:microsoft.com/office/officeart/2005/8/layout/pList2"/>
    <dgm:cxn modelId="{2D4D3472-AA11-4C79-8C42-163676528200}" type="presParOf" srcId="{84137741-BEA5-4F3E-93A9-5F085378620B}" destId="{9B06C4D7-0AFE-46C4-9CFD-6A57952BDFDF}" srcOrd="1" destOrd="0" presId="urn:microsoft.com/office/officeart/2005/8/layout/pList2"/>
    <dgm:cxn modelId="{8207F604-E748-43D9-B79F-1B146851722A}" type="presParOf" srcId="{9B06C4D7-0AFE-46C4-9CFD-6A57952BDFDF}" destId="{C72348ED-42A1-4530-A4E6-D351A237D501}" srcOrd="0" destOrd="0" presId="urn:microsoft.com/office/officeart/2005/8/layout/pList2"/>
    <dgm:cxn modelId="{4BC5FEF8-4FCB-414B-B4FE-4EBF8C7BC32D}" type="presParOf" srcId="{C72348ED-42A1-4530-A4E6-D351A237D501}" destId="{E4327ADE-AC46-4C2E-9B7D-615B62E0A659}" srcOrd="0" destOrd="0" presId="urn:microsoft.com/office/officeart/2005/8/layout/pList2"/>
    <dgm:cxn modelId="{A847C7B9-87B8-43CF-BAE4-2C24E39A5B04}" type="presParOf" srcId="{C72348ED-42A1-4530-A4E6-D351A237D501}" destId="{8F2419DB-FDAA-405B-A6DD-BFADB1C207F6}" srcOrd="1" destOrd="0" presId="urn:microsoft.com/office/officeart/2005/8/layout/pList2"/>
    <dgm:cxn modelId="{8A5CC81A-80CB-487A-A8EB-D487345273C7}" type="presParOf" srcId="{C72348ED-42A1-4530-A4E6-D351A237D501}" destId="{E81C86FA-1445-4971-B400-92DF5AA9FD56}" srcOrd="2" destOrd="0" presId="urn:microsoft.com/office/officeart/2005/8/layout/pList2"/>
    <dgm:cxn modelId="{6BE53B02-49C9-48E1-9C1F-30545E157EA5}" type="presParOf" srcId="{9B06C4D7-0AFE-46C4-9CFD-6A57952BDFDF}" destId="{0C67B52A-8061-4F2B-BB6C-0713CD1F9F1B}" srcOrd="1" destOrd="0" presId="urn:microsoft.com/office/officeart/2005/8/layout/pList2"/>
    <dgm:cxn modelId="{AA60753E-EEF1-4057-811B-C393E02D1C76}" type="presParOf" srcId="{9B06C4D7-0AFE-46C4-9CFD-6A57952BDFDF}" destId="{2EF7E042-3A44-4759-8D0F-C9BF0FE3F39A}" srcOrd="2" destOrd="0" presId="urn:microsoft.com/office/officeart/2005/8/layout/pList2"/>
    <dgm:cxn modelId="{F78600E3-CF1B-430C-8119-D3D7557C0693}" type="presParOf" srcId="{2EF7E042-3A44-4759-8D0F-C9BF0FE3F39A}" destId="{7255A77E-579C-4F2B-81FC-6A22813DAE3E}" srcOrd="0" destOrd="0" presId="urn:microsoft.com/office/officeart/2005/8/layout/pList2"/>
    <dgm:cxn modelId="{62369994-8E2F-430B-BD54-7EA41D6F6DB7}" type="presParOf" srcId="{2EF7E042-3A44-4759-8D0F-C9BF0FE3F39A}" destId="{7B3DFC71-3689-48CD-8A63-01DF842E3097}" srcOrd="1" destOrd="0" presId="urn:microsoft.com/office/officeart/2005/8/layout/pList2"/>
    <dgm:cxn modelId="{B355F54F-CC8F-457A-BC37-B8C6AEEB5DB5}" type="presParOf" srcId="{2EF7E042-3A44-4759-8D0F-C9BF0FE3F39A}" destId="{3A10EA9E-F6CA-4B99-9618-029978F25DBB}" srcOrd="2" destOrd="0" presId="urn:microsoft.com/office/officeart/2005/8/layout/pList2"/>
    <dgm:cxn modelId="{A4990525-A669-4D2B-8C08-12D6FCF5B6E2}" type="presParOf" srcId="{9B06C4D7-0AFE-46C4-9CFD-6A57952BDFDF}" destId="{83AE8F09-FC5B-4DC2-9096-6492944C6F2D}" srcOrd="3" destOrd="0" presId="urn:microsoft.com/office/officeart/2005/8/layout/pList2"/>
    <dgm:cxn modelId="{222F5460-016F-40EC-AE41-0BFB47061DB7}" type="presParOf" srcId="{9B06C4D7-0AFE-46C4-9CFD-6A57952BDFDF}" destId="{CDCC3F8A-D23F-49D8-B6B4-63B8FA783BA9}" srcOrd="4" destOrd="0" presId="urn:microsoft.com/office/officeart/2005/8/layout/pList2"/>
    <dgm:cxn modelId="{C8DF8DB3-501D-4474-8507-A2AE64D0F1AD}" type="presParOf" srcId="{CDCC3F8A-D23F-49D8-B6B4-63B8FA783BA9}" destId="{BD459233-1993-495E-9D9A-E22C32C55F71}" srcOrd="0" destOrd="0" presId="urn:microsoft.com/office/officeart/2005/8/layout/pList2"/>
    <dgm:cxn modelId="{ED7DF1B7-F34E-4EC5-A2C4-939017404C13}" type="presParOf" srcId="{CDCC3F8A-D23F-49D8-B6B4-63B8FA783BA9}" destId="{5C839EE7-D281-4752-9D30-5038C6D37943}" srcOrd="1" destOrd="0" presId="urn:microsoft.com/office/officeart/2005/8/layout/pList2"/>
    <dgm:cxn modelId="{2D854F65-93CF-430A-B861-F5FC958843CA}" type="presParOf" srcId="{CDCC3F8A-D23F-49D8-B6B4-63B8FA783BA9}" destId="{E8356C9D-20F8-4643-BEFC-9C6ED99A928E}" srcOrd="2" destOrd="0" presId="urn:microsoft.com/office/officeart/2005/8/layout/pList2"/>
    <dgm:cxn modelId="{697CCDCD-FA2A-4AD8-B175-0755AF72A153}" type="presParOf" srcId="{9B06C4D7-0AFE-46C4-9CFD-6A57952BDFDF}" destId="{D864C502-E59B-4A42-BC72-1DE7EE5ABC73}" srcOrd="5" destOrd="0" presId="urn:microsoft.com/office/officeart/2005/8/layout/pList2"/>
    <dgm:cxn modelId="{3B587840-F27C-4C00-AF36-45E066C7E585}" type="presParOf" srcId="{9B06C4D7-0AFE-46C4-9CFD-6A57952BDFDF}" destId="{B8A476F4-A1A0-4E54-8816-6611086852C5}" srcOrd="6" destOrd="0" presId="urn:microsoft.com/office/officeart/2005/8/layout/pList2"/>
    <dgm:cxn modelId="{B773550F-AD0B-4ADB-9AD5-E21AFC9DC826}" type="presParOf" srcId="{B8A476F4-A1A0-4E54-8816-6611086852C5}" destId="{A32DD7C3-96BC-47C0-8AF3-E2FBA4B67713}" srcOrd="0" destOrd="0" presId="urn:microsoft.com/office/officeart/2005/8/layout/pList2"/>
    <dgm:cxn modelId="{4AC05ABB-83C9-4CC0-A7AB-461D0D8BC0E7}" type="presParOf" srcId="{B8A476F4-A1A0-4E54-8816-6611086852C5}" destId="{5CF29217-BE38-4F1F-A7F5-69B4534A19B8}" srcOrd="1" destOrd="0" presId="urn:microsoft.com/office/officeart/2005/8/layout/pList2"/>
    <dgm:cxn modelId="{B9943DD3-3077-42F3-ACE9-87E2F5E30E9B}" type="presParOf" srcId="{B8A476F4-A1A0-4E54-8816-6611086852C5}" destId="{C39E2E43-0461-4C66-9418-D835B8C958E3}" srcOrd="2" destOrd="0" presId="urn:microsoft.com/office/officeart/2005/8/layout/pList2"/>
    <dgm:cxn modelId="{516DDE12-D4A6-49D9-8B60-55F1D7DD4BAF}" type="presParOf" srcId="{9B06C4D7-0AFE-46C4-9CFD-6A57952BDFDF}" destId="{BE6A2193-56AD-425D-803C-34E9D7EB12FF}" srcOrd="7" destOrd="0" presId="urn:microsoft.com/office/officeart/2005/8/layout/pList2"/>
    <dgm:cxn modelId="{45134B20-FF9D-4225-9B78-8C8E8C4089DB}" type="presParOf" srcId="{9B06C4D7-0AFE-46C4-9CFD-6A57952BDFDF}" destId="{58068A35-283D-417A-BEA1-0EB8C058DC7D}" srcOrd="8" destOrd="0" presId="urn:microsoft.com/office/officeart/2005/8/layout/pList2"/>
    <dgm:cxn modelId="{F5A45364-273F-40DE-9A81-71ADE6606066}" type="presParOf" srcId="{58068A35-283D-417A-BEA1-0EB8C058DC7D}" destId="{74D1B3CA-7DDC-4D82-BA38-AC39866BE9A6}" srcOrd="0" destOrd="0" presId="urn:microsoft.com/office/officeart/2005/8/layout/pList2"/>
    <dgm:cxn modelId="{D019F3D9-41ED-48A9-954E-FAB14ED0FED3}" type="presParOf" srcId="{58068A35-283D-417A-BEA1-0EB8C058DC7D}" destId="{7DBCF2CF-549F-48CE-BEDD-15B06C0A2DDA}" srcOrd="1" destOrd="0" presId="urn:microsoft.com/office/officeart/2005/8/layout/pList2"/>
    <dgm:cxn modelId="{3D3C7F94-3C30-4105-AF23-87165000970C}" type="presParOf" srcId="{58068A35-283D-417A-BEA1-0EB8C058DC7D}" destId="{80177878-D9C5-48AB-BE79-B65CCEFB3A3B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5F2B348-31E1-42B1-8C14-47288955B0F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5C73446-7DF9-4D29-B393-694384FE4EB1}">
      <dgm:prSet phldrT="[Texte]" custT="1"/>
      <dgm:spPr/>
      <dgm:t>
        <a:bodyPr/>
        <a:lstStyle/>
        <a:p>
          <a:r>
            <a:rPr kumimoji="0" lang="en-US" sz="20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1.3 OPPORTUNITY FOR ADDITIONAL PROFIT / TURNOVER</a:t>
          </a:r>
          <a:endParaRPr kumimoji="0" lang="fr-FR" sz="2000" b="1" i="0" u="none" strike="noStrike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Renault Group" panose="020B0604020202020204" charset="0"/>
            <a:ea typeface="+mn-ea"/>
          </a:endParaRPr>
        </a:p>
      </dgm:t>
    </dgm:pt>
    <dgm:pt modelId="{91EC81B3-B461-4CA8-988A-EBECC9982434}" type="parTrans" cxnId="{4C7CA600-3AC2-4258-A746-510036EB4932}">
      <dgm:prSet/>
      <dgm:spPr/>
      <dgm:t>
        <a:bodyPr/>
        <a:lstStyle/>
        <a:p>
          <a:endParaRPr lang="fr-FR"/>
        </a:p>
      </dgm:t>
    </dgm:pt>
    <dgm:pt modelId="{2140E122-3D56-4427-A7DE-8F79E1C9D326}" type="sibTrans" cxnId="{4C7CA600-3AC2-4258-A746-510036EB4932}">
      <dgm:prSet/>
      <dgm:spPr/>
      <dgm:t>
        <a:bodyPr/>
        <a:lstStyle/>
        <a:p>
          <a:endParaRPr lang="fr-FR"/>
        </a:p>
      </dgm:t>
    </dgm:pt>
    <dgm:pt modelId="{1D26536D-4E43-455C-86E2-E1B5F46F3E32}">
      <dgm:prSet phldrT="[Texte]" custT="1"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endParaRPr lang="fr-FR" sz="1600" dirty="0"/>
        </a:p>
      </dgm:t>
    </dgm:pt>
    <dgm:pt modelId="{4C813F24-971E-4610-A1E6-F357EC7DCC15}" type="parTrans" cxnId="{F6B72A10-0A62-4EAF-8399-F6F1EB067A5E}">
      <dgm:prSet/>
      <dgm:spPr/>
      <dgm:t>
        <a:bodyPr/>
        <a:lstStyle/>
        <a:p>
          <a:endParaRPr lang="fr-FR"/>
        </a:p>
      </dgm:t>
    </dgm:pt>
    <dgm:pt modelId="{F403E94B-7495-4FA1-81FD-CCA8CFD9A200}" type="sibTrans" cxnId="{F6B72A10-0A62-4EAF-8399-F6F1EB067A5E}">
      <dgm:prSet/>
      <dgm:spPr/>
      <dgm:t>
        <a:bodyPr/>
        <a:lstStyle/>
        <a:p>
          <a:endParaRPr lang="fr-FR"/>
        </a:p>
      </dgm:t>
    </dgm:pt>
    <dgm:pt modelId="{F234AE3A-DB20-494A-AB43-C5D8CA82DD46}" type="pres">
      <dgm:prSet presAssocID="{15F2B348-31E1-42B1-8C14-47288955B0FC}" presName="linearFlow" presStyleCnt="0">
        <dgm:presLayoutVars>
          <dgm:dir/>
          <dgm:animLvl val="lvl"/>
          <dgm:resizeHandles val="exact"/>
        </dgm:presLayoutVars>
      </dgm:prSet>
      <dgm:spPr/>
    </dgm:pt>
    <dgm:pt modelId="{B381B97C-9B96-43A8-8118-3B3C9106FAAA}" type="pres">
      <dgm:prSet presAssocID="{45C73446-7DF9-4D29-B393-694384FE4EB1}" presName="composite" presStyleCnt="0"/>
      <dgm:spPr/>
    </dgm:pt>
    <dgm:pt modelId="{BEDFBE07-E590-44AF-BACB-6AC2A092A56A}" type="pres">
      <dgm:prSet presAssocID="{45C73446-7DF9-4D29-B393-694384FE4EB1}" presName="parentText" presStyleLbl="alignNode1" presStyleIdx="0" presStyleCnt="1">
        <dgm:presLayoutVars>
          <dgm:chMax val="1"/>
          <dgm:bulletEnabled val="1"/>
        </dgm:presLayoutVars>
      </dgm:prSet>
      <dgm:spPr/>
    </dgm:pt>
    <dgm:pt modelId="{DBF18DC8-9F60-43D8-9B1D-0F7857B491C1}" type="pres">
      <dgm:prSet presAssocID="{45C73446-7DF9-4D29-B393-694384FE4EB1}" presName="descendantText" presStyleLbl="alignAcc1" presStyleIdx="0" presStyleCnt="1">
        <dgm:presLayoutVars>
          <dgm:bulletEnabled val="1"/>
        </dgm:presLayoutVars>
      </dgm:prSet>
      <dgm:spPr/>
    </dgm:pt>
  </dgm:ptLst>
  <dgm:cxnLst>
    <dgm:cxn modelId="{4C7CA600-3AC2-4258-A746-510036EB4932}" srcId="{15F2B348-31E1-42B1-8C14-47288955B0FC}" destId="{45C73446-7DF9-4D29-B393-694384FE4EB1}" srcOrd="0" destOrd="0" parTransId="{91EC81B3-B461-4CA8-988A-EBECC9982434}" sibTransId="{2140E122-3D56-4427-A7DE-8F79E1C9D326}"/>
    <dgm:cxn modelId="{F6B72A10-0A62-4EAF-8399-F6F1EB067A5E}" srcId="{45C73446-7DF9-4D29-B393-694384FE4EB1}" destId="{1D26536D-4E43-455C-86E2-E1B5F46F3E32}" srcOrd="0" destOrd="0" parTransId="{4C813F24-971E-4610-A1E6-F357EC7DCC15}" sibTransId="{F403E94B-7495-4FA1-81FD-CCA8CFD9A200}"/>
    <dgm:cxn modelId="{395CF329-DF33-4F37-841C-0A94D889566C}" type="presOf" srcId="{15F2B348-31E1-42B1-8C14-47288955B0FC}" destId="{F234AE3A-DB20-494A-AB43-C5D8CA82DD46}" srcOrd="0" destOrd="0" presId="urn:microsoft.com/office/officeart/2005/8/layout/chevron2"/>
    <dgm:cxn modelId="{D624A075-520C-44D8-8612-7EE92EE1392C}" type="presOf" srcId="{1D26536D-4E43-455C-86E2-E1B5F46F3E32}" destId="{DBF18DC8-9F60-43D8-9B1D-0F7857B491C1}" srcOrd="0" destOrd="0" presId="urn:microsoft.com/office/officeart/2005/8/layout/chevron2"/>
    <dgm:cxn modelId="{E27265B5-B839-452C-97C6-22A581FD752C}" type="presOf" srcId="{45C73446-7DF9-4D29-B393-694384FE4EB1}" destId="{BEDFBE07-E590-44AF-BACB-6AC2A092A56A}" srcOrd="0" destOrd="0" presId="urn:microsoft.com/office/officeart/2005/8/layout/chevron2"/>
    <dgm:cxn modelId="{EE81116A-B334-45F6-9530-340388F6A67E}" type="presParOf" srcId="{F234AE3A-DB20-494A-AB43-C5D8CA82DD46}" destId="{B381B97C-9B96-43A8-8118-3B3C9106FAAA}" srcOrd="0" destOrd="0" presId="urn:microsoft.com/office/officeart/2005/8/layout/chevron2"/>
    <dgm:cxn modelId="{0D73865A-ED13-45BD-9C6F-ECA0FAC6A3A9}" type="presParOf" srcId="{B381B97C-9B96-43A8-8118-3B3C9106FAAA}" destId="{BEDFBE07-E590-44AF-BACB-6AC2A092A56A}" srcOrd="0" destOrd="0" presId="urn:microsoft.com/office/officeart/2005/8/layout/chevron2"/>
    <dgm:cxn modelId="{7F79CB69-C023-438E-B5A1-B994B3D4947F}" type="presParOf" srcId="{B381B97C-9B96-43A8-8118-3B3C9106FAAA}" destId="{DBF18DC8-9F60-43D8-9B1D-0F7857B491C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5F2B348-31E1-42B1-8C14-47288955B0FC}" type="doc">
      <dgm:prSet loTypeId="urn:microsoft.com/office/officeart/2005/8/layout/hProcess7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45C73446-7DF9-4D29-B393-694384FE4EB1}">
      <dgm:prSet phldrT="[Texte]"/>
      <dgm:spPr/>
      <dgm:t>
        <a:bodyPr/>
        <a:lstStyle/>
        <a:p>
          <a:r>
            <a:rPr lang="fr-FR" noProof="0" dirty="0"/>
            <a:t>1.1 PRODUCTION / SALES SECURING</a:t>
          </a:r>
          <a:endParaRPr lang="fr-FR" dirty="0"/>
        </a:p>
      </dgm:t>
    </dgm:pt>
    <dgm:pt modelId="{91EC81B3-B461-4CA8-988A-EBECC9982434}" type="parTrans" cxnId="{4C7CA600-3AC2-4258-A746-510036EB4932}">
      <dgm:prSet/>
      <dgm:spPr/>
      <dgm:t>
        <a:bodyPr/>
        <a:lstStyle/>
        <a:p>
          <a:endParaRPr lang="fr-FR"/>
        </a:p>
      </dgm:t>
    </dgm:pt>
    <dgm:pt modelId="{2140E122-3D56-4427-A7DE-8F79E1C9D326}" type="sibTrans" cxnId="{4C7CA600-3AC2-4258-A746-510036EB4932}">
      <dgm:prSet/>
      <dgm:spPr/>
      <dgm:t>
        <a:bodyPr/>
        <a:lstStyle/>
        <a:p>
          <a:endParaRPr lang="fr-FR"/>
        </a:p>
      </dgm:t>
    </dgm:pt>
    <dgm:pt modelId="{1D26536D-4E43-455C-86E2-E1B5F46F3E32}">
      <dgm:prSet phldrT="[Texte]" custT="1"/>
      <dgm:spPr/>
      <dgm:t>
        <a:bodyPr/>
        <a:lstStyle/>
        <a:p>
          <a:pPr>
            <a:buNone/>
          </a:pPr>
          <a:r>
            <a:rPr lang="fr-FR" sz="1600" b="1" noProof="0" dirty="0" err="1">
              <a:latin typeface="+mj-lt"/>
            </a:rPr>
            <a:t>Before</a:t>
          </a:r>
          <a:r>
            <a:rPr lang="fr-FR" sz="1600" b="1" noProof="0" dirty="0">
              <a:latin typeface="+mj-lt"/>
            </a:rPr>
            <a:t> portfolio </a:t>
          </a:r>
          <a:r>
            <a:rPr lang="fr-FR" sz="1600" b="1" noProof="0" dirty="0" err="1">
              <a:latin typeface="+mj-lt"/>
            </a:rPr>
            <a:t>continuity</a:t>
          </a:r>
          <a:endParaRPr lang="fr-FR" sz="1600" b="1" dirty="0">
            <a:latin typeface="+mj-lt"/>
          </a:endParaRPr>
        </a:p>
      </dgm:t>
    </dgm:pt>
    <dgm:pt modelId="{4C813F24-971E-4610-A1E6-F357EC7DCC15}" type="parTrans" cxnId="{F6B72A10-0A62-4EAF-8399-F6F1EB067A5E}">
      <dgm:prSet/>
      <dgm:spPr/>
      <dgm:t>
        <a:bodyPr/>
        <a:lstStyle/>
        <a:p>
          <a:endParaRPr lang="fr-FR"/>
        </a:p>
      </dgm:t>
    </dgm:pt>
    <dgm:pt modelId="{F403E94B-7495-4FA1-81FD-CCA8CFD9A200}" type="sibTrans" cxnId="{F6B72A10-0A62-4EAF-8399-F6F1EB067A5E}">
      <dgm:prSet/>
      <dgm:spPr/>
      <dgm:t>
        <a:bodyPr/>
        <a:lstStyle/>
        <a:p>
          <a:endParaRPr lang="fr-FR"/>
        </a:p>
      </dgm:t>
    </dgm:pt>
    <dgm:pt modelId="{A57874D3-70E2-4C02-ACD2-A15C1C2429F0}">
      <dgm:prSet phldrT="[Texte]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00:  </a:t>
          </a:r>
          <a:r>
            <a:rPr lang="fr-FR" sz="1500" noProof="0" dirty="0">
              <a:latin typeface="+mj-lt"/>
            </a:rPr>
            <a:t>Europe </a:t>
          </a:r>
          <a:r>
            <a:rPr lang="fr-FR" sz="1500" noProof="0" dirty="0" err="1">
              <a:latin typeface="+mj-lt"/>
            </a:rPr>
            <a:t>regulatory</a:t>
          </a:r>
          <a:r>
            <a:rPr lang="fr-FR" sz="1500" noProof="0" dirty="0">
              <a:latin typeface="+mj-lt"/>
            </a:rPr>
            <a:t> topics (EU7, GSR2x…) </a:t>
          </a:r>
          <a:endParaRPr lang="fr-FR" sz="1500" dirty="0">
            <a:latin typeface="+mj-lt"/>
          </a:endParaRPr>
        </a:p>
      </dgm:t>
    </dgm:pt>
    <dgm:pt modelId="{4FEDEC0B-BF3D-4457-8258-2BB2BB884D68}" type="parTrans" cxnId="{48839F39-1D7E-4694-AA07-161F3A64D46E}">
      <dgm:prSet/>
      <dgm:spPr/>
      <dgm:t>
        <a:bodyPr/>
        <a:lstStyle/>
        <a:p>
          <a:endParaRPr lang="fr-FR"/>
        </a:p>
      </dgm:t>
    </dgm:pt>
    <dgm:pt modelId="{2E8795D9-20A7-4751-AE42-DA9DAFDCE0A6}" type="sibTrans" cxnId="{48839F39-1D7E-4694-AA07-161F3A64D46E}">
      <dgm:prSet/>
      <dgm:spPr/>
      <dgm:t>
        <a:bodyPr/>
        <a:lstStyle/>
        <a:p>
          <a:endParaRPr lang="fr-FR"/>
        </a:p>
      </dgm:t>
    </dgm:pt>
    <dgm:pt modelId="{13F2A4AC-043A-4E88-8731-351322128257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0:  </a:t>
          </a:r>
          <a:r>
            <a:rPr lang="fr-FR" sz="1500" noProof="0" dirty="0">
              <a:latin typeface="+mj-lt"/>
            </a:rPr>
            <a:t>Overseas </a:t>
          </a:r>
          <a:r>
            <a:rPr lang="fr-FR" sz="1500" noProof="0" dirty="0" err="1">
              <a:latin typeface="+mj-lt"/>
            </a:rPr>
            <a:t>regulatory</a:t>
          </a:r>
          <a:r>
            <a:rPr lang="fr-FR" sz="1500" noProof="0" dirty="0">
              <a:latin typeface="+mj-lt"/>
            </a:rPr>
            <a:t> topics </a:t>
          </a:r>
        </a:p>
      </dgm:t>
    </dgm:pt>
    <dgm:pt modelId="{8363909E-12DD-465F-8213-31888242EE31}" type="parTrans" cxnId="{B17C79E0-77CF-45FE-B582-001E563E21C4}">
      <dgm:prSet/>
      <dgm:spPr/>
      <dgm:t>
        <a:bodyPr/>
        <a:lstStyle/>
        <a:p>
          <a:endParaRPr lang="fr-FR"/>
        </a:p>
      </dgm:t>
    </dgm:pt>
    <dgm:pt modelId="{275E5094-8270-4871-A294-DB3DC8011E16}" type="sibTrans" cxnId="{B17C79E0-77CF-45FE-B582-001E563E21C4}">
      <dgm:prSet/>
      <dgm:spPr/>
      <dgm:t>
        <a:bodyPr/>
        <a:lstStyle/>
        <a:p>
          <a:endParaRPr lang="fr-FR"/>
        </a:p>
      </dgm:t>
    </dgm:pt>
    <dgm:pt modelId="{011EA00A-1E45-472D-809F-13324EF164AF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1:  </a:t>
          </a:r>
          <a:r>
            <a:rPr lang="fr-FR" sz="1500" noProof="0" dirty="0" err="1">
              <a:latin typeface="+mj-lt"/>
            </a:rPr>
            <a:t>Sourcing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securing</a:t>
          </a:r>
          <a:r>
            <a:rPr lang="fr-FR" sz="1500" noProof="0" dirty="0">
              <a:latin typeface="+mj-lt"/>
            </a:rPr>
            <a:t>, </a:t>
          </a:r>
          <a:r>
            <a:rPr lang="fr-FR" sz="1500" noProof="0" dirty="0" err="1">
              <a:latin typeface="+mj-lt"/>
            </a:rPr>
            <a:t>derisking</a:t>
          </a:r>
          <a:r>
            <a:rPr lang="fr-FR" sz="1500" noProof="0" dirty="0">
              <a:latin typeface="+mj-lt"/>
            </a:rPr>
            <a:t> (</a:t>
          </a:r>
          <a:r>
            <a:rPr lang="fr-FR" sz="1500" noProof="0" dirty="0" err="1">
              <a:latin typeface="+mj-lt"/>
            </a:rPr>
            <a:t>distress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suppliers</a:t>
          </a:r>
          <a:r>
            <a:rPr lang="fr-FR" sz="1500" noProof="0" dirty="0">
              <a:latin typeface="+mj-lt"/>
            </a:rPr>
            <a:t>…)</a:t>
          </a:r>
        </a:p>
      </dgm:t>
    </dgm:pt>
    <dgm:pt modelId="{8C6ABAB8-3BD9-41F6-A6FD-85F68632D2E9}" type="parTrans" cxnId="{ADF8364C-2F05-42EF-A160-011F65E5F587}">
      <dgm:prSet/>
      <dgm:spPr/>
      <dgm:t>
        <a:bodyPr/>
        <a:lstStyle/>
        <a:p>
          <a:endParaRPr lang="fr-FR"/>
        </a:p>
      </dgm:t>
    </dgm:pt>
    <dgm:pt modelId="{6F1603C7-7392-4243-91C2-8E49544AE3A5}" type="sibTrans" cxnId="{ADF8364C-2F05-42EF-A160-011F65E5F587}">
      <dgm:prSet/>
      <dgm:spPr/>
      <dgm:t>
        <a:bodyPr/>
        <a:lstStyle/>
        <a:p>
          <a:endParaRPr lang="fr-FR"/>
        </a:p>
      </dgm:t>
    </dgm:pt>
    <dgm:pt modelId="{3A1C549E-D7BA-4DF8-B3B4-B4D284C90C4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2:  </a:t>
          </a:r>
          <a:r>
            <a:rPr lang="fr-FR" sz="1500" noProof="0" dirty="0" err="1">
              <a:latin typeface="+mj-lt"/>
            </a:rPr>
            <a:t>Industrial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capacity</a:t>
          </a:r>
          <a:r>
            <a:rPr lang="fr-FR" sz="1500" noProof="0" dirty="0">
              <a:latin typeface="+mj-lt"/>
            </a:rPr>
            <a:t> (</a:t>
          </a:r>
          <a:r>
            <a:rPr lang="fr-FR" sz="1500" noProof="0" dirty="0" err="1">
              <a:latin typeface="+mj-lt"/>
            </a:rPr>
            <a:t>Veh</a:t>
          </a:r>
          <a:r>
            <a:rPr lang="fr-FR" sz="1500" noProof="0" dirty="0">
              <a:latin typeface="+mj-lt"/>
            </a:rPr>
            <a:t> + </a:t>
          </a:r>
          <a:r>
            <a:rPr lang="en-US" sz="1500" noProof="0" dirty="0">
              <a:latin typeface="+mj-lt"/>
            </a:rPr>
            <a:t>PWT) or sales network to support existing markets</a:t>
          </a:r>
        </a:p>
      </dgm:t>
    </dgm:pt>
    <dgm:pt modelId="{5E66BAE2-ACB2-4615-9256-8F2767C6EB19}" type="parTrans" cxnId="{6512B7F1-061D-423E-B940-13B4D3FF9FB3}">
      <dgm:prSet/>
      <dgm:spPr/>
      <dgm:t>
        <a:bodyPr/>
        <a:lstStyle/>
        <a:p>
          <a:endParaRPr lang="fr-FR"/>
        </a:p>
      </dgm:t>
    </dgm:pt>
    <dgm:pt modelId="{DF3D45C5-F3AE-494F-96FE-50BF36C3E6DE}" type="sibTrans" cxnId="{6512B7F1-061D-423E-B940-13B4D3FF9FB3}">
      <dgm:prSet/>
      <dgm:spPr/>
      <dgm:t>
        <a:bodyPr/>
        <a:lstStyle/>
        <a:p>
          <a:endParaRPr lang="fr-FR"/>
        </a:p>
      </dgm:t>
    </dgm:pt>
    <dgm:pt modelId="{1652A8AA-7F4B-4B25-AF35-9AB2C915BACF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3:  </a:t>
          </a:r>
          <a:r>
            <a:rPr lang="fr-FR" sz="1500" noProof="0" dirty="0" err="1">
              <a:latin typeface="+mj-lt"/>
            </a:rPr>
            <a:t>Decarbonization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recovery</a:t>
          </a:r>
          <a:r>
            <a:rPr lang="fr-FR" sz="1500" noProof="0" dirty="0">
              <a:latin typeface="+mj-lt"/>
            </a:rPr>
            <a:t> plan (CO2 bricks) + </a:t>
          </a:r>
          <a:r>
            <a:rPr lang="fr-FR" sz="1500" noProof="0" dirty="0" err="1">
              <a:latin typeface="+mj-lt"/>
            </a:rPr>
            <a:t>CAFx</a:t>
          </a:r>
          <a:r>
            <a:rPr lang="fr-FR" sz="1500" noProof="0" dirty="0">
              <a:latin typeface="+mj-lt"/>
            </a:rPr>
            <a:t> (</a:t>
          </a:r>
          <a:r>
            <a:rPr lang="fr-FR" sz="1500" noProof="0" dirty="0" err="1">
              <a:latin typeface="+mj-lt"/>
            </a:rPr>
            <a:t>Korea</a:t>
          </a:r>
          <a:r>
            <a:rPr lang="fr-FR" sz="1500" noProof="0" dirty="0">
              <a:latin typeface="+mj-lt"/>
            </a:rPr>
            <a:t>, </a:t>
          </a:r>
          <a:r>
            <a:rPr lang="fr-FR" sz="1500" noProof="0" dirty="0" err="1">
              <a:latin typeface="+mj-lt"/>
            </a:rPr>
            <a:t>Latam</a:t>
          </a:r>
          <a:r>
            <a:rPr lang="fr-FR" sz="1500" noProof="0" dirty="0">
              <a:latin typeface="+mj-lt"/>
            </a:rPr>
            <a:t>)</a:t>
          </a:r>
          <a:endParaRPr lang="en-US" sz="1500" noProof="0" dirty="0">
            <a:latin typeface="+mj-lt"/>
          </a:endParaRPr>
        </a:p>
      </dgm:t>
    </dgm:pt>
    <dgm:pt modelId="{EBE499D0-2607-497D-898D-59A380D4E252}" type="parTrans" cxnId="{4275C4AC-634C-4553-9C0C-7E7E7AE0932A}">
      <dgm:prSet/>
      <dgm:spPr/>
      <dgm:t>
        <a:bodyPr/>
        <a:lstStyle/>
        <a:p>
          <a:endParaRPr lang="fr-FR"/>
        </a:p>
      </dgm:t>
    </dgm:pt>
    <dgm:pt modelId="{2C607B5E-AFC2-43F9-A3FD-9B66BDEDA7F8}" type="sibTrans" cxnId="{4275C4AC-634C-4553-9C0C-7E7E7AE0932A}">
      <dgm:prSet/>
      <dgm:spPr/>
      <dgm:t>
        <a:bodyPr/>
        <a:lstStyle/>
        <a:p>
          <a:endParaRPr lang="fr-FR"/>
        </a:p>
      </dgm:t>
    </dgm:pt>
    <dgm:pt modelId="{EAA97AE3-54C4-495A-A92B-86BB724780F5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3:  </a:t>
          </a:r>
          <a:r>
            <a:rPr lang="fr-FR" sz="1500" noProof="0" dirty="0" err="1">
              <a:latin typeface="+mj-lt"/>
            </a:rPr>
            <a:t>Regional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Veh</a:t>
          </a:r>
          <a:r>
            <a:rPr lang="fr-FR" sz="1500" noProof="0" dirty="0">
              <a:latin typeface="+mj-lt"/>
            </a:rPr>
            <a:t> Content RVC </a:t>
          </a:r>
          <a:r>
            <a:rPr lang="fr-FR" sz="1500" noProof="0" dirty="0" err="1">
              <a:latin typeface="+mj-lt"/>
            </a:rPr>
            <a:t>threshold</a:t>
          </a:r>
          <a:r>
            <a:rPr lang="fr-FR" sz="1500" noProof="0" dirty="0">
              <a:latin typeface="+mj-lt"/>
            </a:rPr>
            <a:t> per country of sales w/ </a:t>
          </a:r>
          <a:r>
            <a:rPr lang="fr-FR" sz="1500" noProof="0" dirty="0" err="1">
              <a:latin typeface="+mj-lt"/>
            </a:rPr>
            <a:t>significant</a:t>
          </a:r>
          <a:r>
            <a:rPr lang="fr-FR" sz="1500" noProof="0" dirty="0">
              <a:latin typeface="+mj-lt"/>
            </a:rPr>
            <a:t> business </a:t>
          </a:r>
          <a:r>
            <a:rPr lang="fr-FR" sz="1500" noProof="0" dirty="0" err="1">
              <a:latin typeface="+mj-lt"/>
            </a:rPr>
            <a:t>stakes</a:t>
          </a:r>
          <a:endParaRPr lang="fr-FR" sz="1500" noProof="0" dirty="0">
            <a:latin typeface="+mj-lt"/>
          </a:endParaRPr>
        </a:p>
      </dgm:t>
    </dgm:pt>
    <dgm:pt modelId="{141E81ED-719A-4359-81AE-9C69D8A3E3E3}" type="parTrans" cxnId="{F5CAB208-67A3-400B-BAC2-E2E521625623}">
      <dgm:prSet/>
      <dgm:spPr/>
      <dgm:t>
        <a:bodyPr/>
        <a:lstStyle/>
        <a:p>
          <a:endParaRPr lang="fr-FR"/>
        </a:p>
      </dgm:t>
    </dgm:pt>
    <dgm:pt modelId="{FE4CF906-4C24-4E82-B774-4AC6E750990C}" type="sibTrans" cxnId="{F5CAB208-67A3-400B-BAC2-E2E521625623}">
      <dgm:prSet/>
      <dgm:spPr/>
      <dgm:t>
        <a:bodyPr/>
        <a:lstStyle/>
        <a:p>
          <a:endParaRPr lang="fr-FR"/>
        </a:p>
      </dgm:t>
    </dgm:pt>
    <dgm:pt modelId="{9D1D2954-04CE-4D5F-AF27-F674144FD95E}">
      <dgm:prSet/>
      <dgm:spPr/>
      <dgm:t>
        <a:bodyPr/>
        <a:lstStyle/>
        <a:p>
          <a:r>
            <a:rPr lang="en-US" noProof="0" dirty="0"/>
            <a:t>1.3 OPPORTUNITY FOR ADDITIONAL PROFIT / TURNOVER</a:t>
          </a:r>
          <a:endParaRPr lang="fr-FR" noProof="0" dirty="0"/>
        </a:p>
      </dgm:t>
    </dgm:pt>
    <dgm:pt modelId="{1DF6F3D2-7578-4A70-8548-F93539B3A204}" type="parTrans" cxnId="{E011E5DD-07AA-4404-B4A1-E95F8655604D}">
      <dgm:prSet/>
      <dgm:spPr/>
      <dgm:t>
        <a:bodyPr/>
        <a:lstStyle/>
        <a:p>
          <a:endParaRPr lang="fr-FR"/>
        </a:p>
      </dgm:t>
    </dgm:pt>
    <dgm:pt modelId="{9618CFF0-C8A1-478B-AB75-AE90EA3BEB6C}" type="sibTrans" cxnId="{E011E5DD-07AA-4404-B4A1-E95F8655604D}">
      <dgm:prSet/>
      <dgm:spPr/>
      <dgm:t>
        <a:bodyPr/>
        <a:lstStyle/>
        <a:p>
          <a:endParaRPr lang="fr-FR"/>
        </a:p>
      </dgm:t>
    </dgm:pt>
    <dgm:pt modelId="{BC253CF3-A109-4206-A51E-C0C9D8931035}">
      <dgm:prSet/>
      <dgm:spPr/>
      <dgm:t>
        <a:bodyPr/>
        <a:lstStyle/>
        <a:p>
          <a:r>
            <a:rPr lang="fr-FR" noProof="0" dirty="0"/>
            <a:t>1.2 EXISTING PORTFOLIO CONTINUITY</a:t>
          </a:r>
        </a:p>
      </dgm:t>
    </dgm:pt>
    <dgm:pt modelId="{C26C5681-2AD7-4A43-AC8E-604031636297}" type="parTrans" cxnId="{04FCFC6C-FE1C-42CF-B108-6E2CC291150B}">
      <dgm:prSet/>
      <dgm:spPr/>
      <dgm:t>
        <a:bodyPr/>
        <a:lstStyle/>
        <a:p>
          <a:endParaRPr lang="fr-FR"/>
        </a:p>
      </dgm:t>
    </dgm:pt>
    <dgm:pt modelId="{4B8440F1-7FF9-4EF7-9AE1-05A893804D12}" type="sibTrans" cxnId="{04FCFC6C-FE1C-42CF-B108-6E2CC291150B}">
      <dgm:prSet/>
      <dgm:spPr/>
      <dgm:t>
        <a:bodyPr/>
        <a:lstStyle/>
        <a:p>
          <a:endParaRPr lang="fr-FR"/>
        </a:p>
      </dgm:t>
    </dgm:pt>
    <dgm:pt modelId="{6C360A13-24EA-43A9-8A81-8B9BBA87E983}">
      <dgm:prSet custT="1"/>
      <dgm:spPr/>
      <dgm:t>
        <a:bodyPr/>
        <a:lstStyle/>
        <a:p>
          <a:r>
            <a:rPr lang="en-US" sz="1600" b="1" noProof="0" dirty="0">
              <a:latin typeface="+mj-lt"/>
            </a:rPr>
            <a:t>Before opportunity for additional profit / turnover</a:t>
          </a:r>
          <a:endParaRPr lang="fr-FR" sz="1600" b="1" dirty="0">
            <a:latin typeface="+mj-lt"/>
          </a:endParaRPr>
        </a:p>
      </dgm:t>
    </dgm:pt>
    <dgm:pt modelId="{6BEA9563-3A25-4434-AD29-BAA677813436}" type="parTrans" cxnId="{5ED8DD08-E89D-4C0C-83CE-854A0FB8627F}">
      <dgm:prSet/>
      <dgm:spPr/>
      <dgm:t>
        <a:bodyPr/>
        <a:lstStyle/>
        <a:p>
          <a:endParaRPr lang="fr-FR"/>
        </a:p>
      </dgm:t>
    </dgm:pt>
    <dgm:pt modelId="{A94D53B1-9E90-4D9D-BBAC-25DCF5CB6593}" type="sibTrans" cxnId="{5ED8DD08-E89D-4C0C-83CE-854A0FB8627F}">
      <dgm:prSet/>
      <dgm:spPr/>
      <dgm:t>
        <a:bodyPr/>
        <a:lstStyle/>
        <a:p>
          <a:endParaRPr lang="fr-FR"/>
        </a:p>
      </dgm:t>
    </dgm:pt>
    <dgm:pt modelId="{CF2CAE4D-D793-4651-B1FD-5F3126385E38}">
      <dgm:prSet/>
      <dgm:spPr/>
      <dgm:t>
        <a:bodyPr/>
        <a:lstStyle/>
        <a:p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4: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Consolidate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baseline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competitiveness</a:t>
          </a:r>
          <a:r>
            <a:rPr lang="fr-FR" sz="1500" noProof="0" dirty="0">
              <a:latin typeface="+mj-lt"/>
            </a:rPr>
            <a:t> in (EUR + LATAM) </a:t>
          </a:r>
          <a:r>
            <a:rPr lang="fr-FR" sz="1500" noProof="0" dirty="0">
              <a:latin typeface="+mj-lt"/>
              <a:sym typeface="Wingdings" panose="05000000000000000000" pitchFamily="2" charset="2"/>
            </a:rPr>
            <a:t> </a:t>
          </a:r>
          <a:r>
            <a:rPr lang="fr-FR" sz="1500" noProof="0" dirty="0" err="1">
              <a:latin typeface="+mj-lt"/>
              <a:sym typeface="Wingdings" panose="05000000000000000000" pitchFamily="2" charset="2"/>
            </a:rPr>
            <a:t>baseline</a:t>
          </a:r>
          <a:r>
            <a:rPr lang="fr-FR" sz="1500" noProof="0" dirty="0">
              <a:latin typeface="+mj-lt"/>
              <a:sym typeface="Wingdings" panose="05000000000000000000" pitchFamily="2" charset="2"/>
            </a:rPr>
            <a:t> line up and </a:t>
          </a:r>
          <a:r>
            <a:rPr lang="fr-FR" sz="1500" noProof="0" dirty="0">
              <a:latin typeface="+mj-lt"/>
            </a:rPr>
            <a:t>PWT + </a:t>
          </a:r>
          <a:r>
            <a:rPr lang="fr-FR" sz="1500" noProof="0" dirty="0" err="1">
              <a:latin typeface="+mj-lt"/>
            </a:rPr>
            <a:t>Features</a:t>
          </a:r>
          <a:endParaRPr lang="fr-FR" sz="1500" dirty="0">
            <a:latin typeface="+mj-lt"/>
          </a:endParaRPr>
        </a:p>
      </dgm:t>
    </dgm:pt>
    <dgm:pt modelId="{433AFB18-2AD6-4128-8616-8BBD6BEC0B02}" type="parTrans" cxnId="{C6973F03-64F7-4C4B-923C-CED9C7DE5695}">
      <dgm:prSet/>
      <dgm:spPr/>
      <dgm:t>
        <a:bodyPr/>
        <a:lstStyle/>
        <a:p>
          <a:endParaRPr lang="fr-FR"/>
        </a:p>
      </dgm:t>
    </dgm:pt>
    <dgm:pt modelId="{47A84935-D164-43B3-9DA6-F7A29BC4EEC2}" type="sibTrans" cxnId="{C6973F03-64F7-4C4B-923C-CED9C7DE5695}">
      <dgm:prSet/>
      <dgm:spPr/>
      <dgm:t>
        <a:bodyPr/>
        <a:lstStyle/>
        <a:p>
          <a:endParaRPr lang="fr-FR"/>
        </a:p>
      </dgm:t>
    </dgm:pt>
    <dgm:pt modelId="{437160AB-CD8F-4B95-A526-58BAFC6DCC7B}">
      <dgm:prSet/>
      <dgm:spPr/>
      <dgm:t>
        <a:bodyPr/>
        <a:lstStyle/>
        <a:p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5: </a:t>
          </a:r>
          <a:r>
            <a:rPr lang="fr-FR" sz="1500" noProof="0" dirty="0">
              <a:latin typeface="+mj-lt"/>
            </a:rPr>
            <a:t>CBU model for sales </a:t>
          </a:r>
          <a:r>
            <a:rPr lang="fr-FR" sz="1500" noProof="0" dirty="0" err="1">
              <a:latin typeface="+mj-lt"/>
            </a:rPr>
            <a:t>continuity</a:t>
          </a:r>
          <a:r>
            <a:rPr lang="fr-FR" sz="1500" noProof="0" dirty="0">
              <a:latin typeface="+mj-lt"/>
            </a:rPr>
            <a:t> in </a:t>
          </a:r>
          <a:r>
            <a:rPr lang="fr-FR" sz="1500" noProof="0" dirty="0" err="1">
              <a:latin typeface="+mj-lt"/>
            </a:rPr>
            <a:t>existing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market</a:t>
          </a:r>
          <a:r>
            <a:rPr lang="fr-FR" sz="1500" noProof="0" dirty="0">
              <a:latin typeface="+mj-lt"/>
            </a:rPr>
            <a:t> (w/o </a:t>
          </a:r>
          <a:r>
            <a:rPr lang="fr-FR" sz="1500" noProof="0" dirty="0" err="1">
              <a:latin typeface="+mj-lt"/>
            </a:rPr>
            <a:t>increasing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number</a:t>
          </a:r>
          <a:r>
            <a:rPr lang="fr-FR" sz="1500" noProof="0" dirty="0">
              <a:latin typeface="+mj-lt"/>
            </a:rPr>
            <a:t> of </a:t>
          </a:r>
          <a:r>
            <a:rPr lang="fr-FR" sz="1500" noProof="0" dirty="0" err="1">
              <a:latin typeface="+mj-lt"/>
            </a:rPr>
            <a:t>bodytypes</a:t>
          </a:r>
          <a:r>
            <a:rPr lang="fr-FR" sz="1500" noProof="0" dirty="0">
              <a:latin typeface="+mj-lt"/>
            </a:rPr>
            <a:t>)</a:t>
          </a:r>
        </a:p>
      </dgm:t>
    </dgm:pt>
    <dgm:pt modelId="{51A8180A-94A8-4898-BA8E-BA51666A4474}" type="parTrans" cxnId="{2127334E-23CB-4C3E-B686-669A995BBEC9}">
      <dgm:prSet/>
      <dgm:spPr/>
      <dgm:t>
        <a:bodyPr/>
        <a:lstStyle/>
        <a:p>
          <a:endParaRPr lang="fr-FR"/>
        </a:p>
      </dgm:t>
    </dgm:pt>
    <dgm:pt modelId="{E861762D-43CE-4F23-ADD6-83DC5C798F3D}" type="sibTrans" cxnId="{2127334E-23CB-4C3E-B686-669A995BBEC9}">
      <dgm:prSet/>
      <dgm:spPr/>
      <dgm:t>
        <a:bodyPr/>
        <a:lstStyle/>
        <a:p>
          <a:endParaRPr lang="fr-FR"/>
        </a:p>
      </dgm:t>
    </dgm:pt>
    <dgm:pt modelId="{5AE0DCDC-C35D-458E-BA63-A6D8727E718D}">
      <dgm:prSet/>
      <dgm:spPr/>
      <dgm:t>
        <a:bodyPr/>
        <a:lstStyle/>
        <a:p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5: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Styling</a:t>
          </a:r>
          <a:r>
            <a:rPr lang="fr-FR" sz="1500" noProof="0" dirty="0">
              <a:latin typeface="+mj-lt"/>
            </a:rPr>
            <a:t> and </a:t>
          </a:r>
          <a:r>
            <a:rPr lang="fr-FR" sz="1500" noProof="0" dirty="0" err="1">
              <a:latin typeface="+mj-lt"/>
            </a:rPr>
            <a:t>product</a:t>
          </a:r>
          <a:r>
            <a:rPr lang="fr-FR" sz="1500" noProof="0" dirty="0">
              <a:latin typeface="+mj-lt"/>
            </a:rPr>
            <a:t> content </a:t>
          </a:r>
          <a:r>
            <a:rPr lang="fr-FR" sz="1500" noProof="0" dirty="0" err="1">
              <a:latin typeface="+mj-lt"/>
            </a:rPr>
            <a:t>attractiveness</a:t>
          </a:r>
          <a:r>
            <a:rPr lang="fr-FR" sz="1500" noProof="0" dirty="0">
              <a:latin typeface="+mj-lt"/>
            </a:rPr>
            <a:t> for </a:t>
          </a:r>
          <a:r>
            <a:rPr lang="fr-FR" sz="1500" noProof="0" dirty="0" err="1">
              <a:latin typeface="+mj-lt"/>
            </a:rPr>
            <a:t>cost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covering</a:t>
          </a:r>
          <a:endParaRPr lang="fr-FR" sz="1500" noProof="0" dirty="0">
            <a:latin typeface="+mj-lt"/>
          </a:endParaRPr>
        </a:p>
      </dgm:t>
    </dgm:pt>
    <dgm:pt modelId="{0BAE8071-0B9F-409C-82CD-9E32F009E8D8}" type="parTrans" cxnId="{03D2F4A5-724E-4BA7-AE60-0EF8C27E3CBE}">
      <dgm:prSet/>
      <dgm:spPr/>
      <dgm:t>
        <a:bodyPr/>
        <a:lstStyle/>
        <a:p>
          <a:endParaRPr lang="fr-FR"/>
        </a:p>
      </dgm:t>
    </dgm:pt>
    <dgm:pt modelId="{A4AE674B-2571-4E48-8784-CFF1064274E0}" type="sibTrans" cxnId="{03D2F4A5-724E-4BA7-AE60-0EF8C27E3CBE}">
      <dgm:prSet/>
      <dgm:spPr/>
      <dgm:t>
        <a:bodyPr/>
        <a:lstStyle/>
        <a:p>
          <a:endParaRPr lang="fr-FR"/>
        </a:p>
      </dgm:t>
    </dgm:pt>
    <dgm:pt modelId="{5B47273D-057B-4C38-9E99-C30C65C58773}">
      <dgm:prSet/>
      <dgm:spPr/>
      <dgm:t>
        <a:bodyPr/>
        <a:lstStyle/>
        <a:p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6: </a:t>
          </a:r>
          <a:r>
            <a:rPr lang="fr-FR" sz="1500" noProof="0" dirty="0">
              <a:latin typeface="+mj-lt"/>
            </a:rPr>
            <a:t>COGS </a:t>
          </a:r>
        </a:p>
      </dgm:t>
    </dgm:pt>
    <dgm:pt modelId="{1B71DDD5-26BD-4017-A9E7-C68424577350}" type="parTrans" cxnId="{1D2E8DD3-DCAA-4382-88E2-3531BB886697}">
      <dgm:prSet/>
      <dgm:spPr/>
      <dgm:t>
        <a:bodyPr/>
        <a:lstStyle/>
        <a:p>
          <a:endParaRPr lang="fr-FR"/>
        </a:p>
      </dgm:t>
    </dgm:pt>
    <dgm:pt modelId="{416291A6-C1A1-4EE7-BB85-09C166C15253}" type="sibTrans" cxnId="{1D2E8DD3-DCAA-4382-88E2-3531BB886697}">
      <dgm:prSet/>
      <dgm:spPr/>
      <dgm:t>
        <a:bodyPr/>
        <a:lstStyle/>
        <a:p>
          <a:endParaRPr lang="fr-FR"/>
        </a:p>
      </dgm:t>
    </dgm:pt>
    <dgm:pt modelId="{738ED3F5-936C-427A-8E74-6F0450A13E23}">
      <dgm:prSet/>
      <dgm:spPr/>
      <dgm:t>
        <a:bodyPr/>
        <a:lstStyle/>
        <a:p>
          <a:r>
            <a:rPr lang="fr-FR" sz="1200" noProof="0" dirty="0">
              <a:latin typeface="+mj-lt"/>
            </a:rPr>
            <a:t>EV COGS and </a:t>
          </a:r>
          <a:r>
            <a:rPr lang="fr-FR" sz="1200" noProof="0" dirty="0" err="1">
              <a:latin typeface="+mj-lt"/>
            </a:rPr>
            <a:t>energy</a:t>
          </a:r>
          <a:r>
            <a:rPr lang="fr-FR" sz="1200" noProof="0" dirty="0">
              <a:latin typeface="+mj-lt"/>
            </a:rPr>
            <a:t> </a:t>
          </a:r>
          <a:r>
            <a:rPr lang="fr-FR" sz="1200" noProof="0" dirty="0" err="1">
              <a:latin typeface="+mj-lt"/>
            </a:rPr>
            <a:t>savings</a:t>
          </a:r>
          <a:r>
            <a:rPr lang="fr-FR" sz="1200" noProof="0" dirty="0">
              <a:latin typeface="+mj-lt"/>
            </a:rPr>
            <a:t> COGS</a:t>
          </a:r>
        </a:p>
      </dgm:t>
    </dgm:pt>
    <dgm:pt modelId="{7B6E62D7-BA03-4252-94A4-4CD68F2FE466}" type="parTrans" cxnId="{B0F3BDFD-6BBF-4DBA-81D3-91D7E997F8B0}">
      <dgm:prSet/>
      <dgm:spPr/>
      <dgm:t>
        <a:bodyPr/>
        <a:lstStyle/>
        <a:p>
          <a:endParaRPr lang="fr-FR"/>
        </a:p>
      </dgm:t>
    </dgm:pt>
    <dgm:pt modelId="{3DB461C0-640A-4CDC-8C4C-8D7A9D28B9D6}" type="sibTrans" cxnId="{B0F3BDFD-6BBF-4DBA-81D3-91D7E997F8B0}">
      <dgm:prSet/>
      <dgm:spPr/>
      <dgm:t>
        <a:bodyPr/>
        <a:lstStyle/>
        <a:p>
          <a:endParaRPr lang="fr-FR"/>
        </a:p>
      </dgm:t>
    </dgm:pt>
    <dgm:pt modelId="{FD74A480-FDE1-4184-9DFB-7188AC299839}">
      <dgm:prSet/>
      <dgm:spPr/>
      <dgm:t>
        <a:bodyPr/>
        <a:lstStyle/>
        <a:p>
          <a:r>
            <a:rPr lang="fr-FR" sz="1200" noProof="0" dirty="0">
              <a:latin typeface="+mj-lt"/>
            </a:rPr>
            <a:t>Blitz portfolio of COGS </a:t>
          </a:r>
          <a:r>
            <a:rPr lang="fr-FR" sz="1200" noProof="0" dirty="0" err="1">
              <a:latin typeface="+mj-lt"/>
            </a:rPr>
            <a:t>reduction</a:t>
          </a:r>
          <a:r>
            <a:rPr lang="fr-FR" sz="1200" noProof="0" dirty="0">
              <a:latin typeface="+mj-lt"/>
            </a:rPr>
            <a:t> w/ IP &gt; 4,9 (budget </a:t>
          </a:r>
          <a:r>
            <a:rPr lang="fr-FR" sz="1200" noProof="0" dirty="0" err="1">
              <a:latin typeface="+mj-lt"/>
            </a:rPr>
            <a:t>capped</a:t>
          </a:r>
          <a:r>
            <a:rPr lang="fr-FR" sz="1200" noProof="0" dirty="0">
              <a:latin typeface="+mj-lt"/>
            </a:rPr>
            <a:t> @ 20M€ over 3y)</a:t>
          </a:r>
        </a:p>
      </dgm:t>
    </dgm:pt>
    <dgm:pt modelId="{D67F28E0-7CE5-4C0B-8F27-CB9FE0A5EF83}" type="parTrans" cxnId="{C6ABFCE0-806B-4128-8919-19E1347C9FED}">
      <dgm:prSet/>
      <dgm:spPr/>
      <dgm:t>
        <a:bodyPr/>
        <a:lstStyle/>
        <a:p>
          <a:endParaRPr lang="fr-FR"/>
        </a:p>
      </dgm:t>
    </dgm:pt>
    <dgm:pt modelId="{74A7713D-995B-453C-9B80-ED606EC7FC2D}" type="sibTrans" cxnId="{C6ABFCE0-806B-4128-8919-19E1347C9FED}">
      <dgm:prSet/>
      <dgm:spPr/>
      <dgm:t>
        <a:bodyPr/>
        <a:lstStyle/>
        <a:p>
          <a:endParaRPr lang="fr-FR"/>
        </a:p>
      </dgm:t>
    </dgm:pt>
    <dgm:pt modelId="{6633DB96-BC4A-429A-B44A-EEC10ADEFE11}">
      <dgm:prSet custT="1"/>
      <dgm:spPr/>
      <dgm:t>
        <a:bodyPr/>
        <a:lstStyle/>
        <a:p>
          <a:r>
            <a:rPr lang="fr-FR" sz="1500" b="1" noProof="0" dirty="0" err="1">
              <a:latin typeface="+mj-lt"/>
              <a:sym typeface="Wingdings" panose="05000000000000000000" pitchFamily="2" charset="2"/>
            </a:rPr>
            <a:t>Priority</a:t>
          </a:r>
          <a:r>
            <a:rPr lang="fr-FR" sz="1500" b="1" noProof="0" dirty="0">
              <a:latin typeface="+mj-lt"/>
              <a:sym typeface="Wingdings" panose="05000000000000000000" pitchFamily="2" charset="2"/>
            </a:rPr>
            <a:t> 7: </a:t>
          </a:r>
          <a:r>
            <a:rPr lang="fr-FR" sz="1500" noProof="0" dirty="0">
              <a:latin typeface="+mj-lt"/>
              <a:sym typeface="Wingdings" panose="05000000000000000000" pitchFamily="2" charset="2"/>
            </a:rPr>
            <a:t>Model (CBU) </a:t>
          </a:r>
          <a:r>
            <a:rPr lang="fr-FR" sz="1500" noProof="0" dirty="0" err="1">
              <a:latin typeface="+mj-lt"/>
              <a:sym typeface="Wingdings" panose="05000000000000000000" pitchFamily="2" charset="2"/>
            </a:rPr>
            <a:t>market</a:t>
          </a:r>
          <a:r>
            <a:rPr lang="fr-FR" sz="1500" noProof="0" dirty="0">
              <a:latin typeface="+mj-lt"/>
              <a:sym typeface="Wingdings" panose="05000000000000000000" pitchFamily="2" charset="2"/>
            </a:rPr>
            <a:t> extension </a:t>
          </a:r>
          <a:r>
            <a:rPr lang="fr-FR" sz="1500" noProof="0" dirty="0" err="1">
              <a:latin typeface="+mj-lt"/>
            </a:rPr>
            <a:t>with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specific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specs</a:t>
          </a:r>
          <a:r>
            <a:rPr lang="fr-FR" sz="1500" noProof="0" dirty="0">
              <a:latin typeface="+mj-lt"/>
            </a:rPr>
            <a:t>.  Visible ET/</a:t>
          </a:r>
          <a:r>
            <a:rPr lang="fr-FR" sz="1500" noProof="0" dirty="0" err="1">
              <a:latin typeface="+mj-lt"/>
            </a:rPr>
            <a:t>Pma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>
              <a:latin typeface="+mj-lt"/>
              <a:sym typeface="Wingdings" panose="05000000000000000000" pitchFamily="2" charset="2"/>
            </a:rPr>
            <a:t> Low / </a:t>
          </a:r>
          <a:r>
            <a:rPr lang="fr-FR" sz="1500" noProof="0" dirty="0" err="1">
              <a:latin typeface="+mj-lt"/>
            </a:rPr>
            <a:t>Mid</a:t>
          </a:r>
          <a:r>
            <a:rPr lang="fr-FR" sz="1500" noProof="0" dirty="0">
              <a:latin typeface="+mj-lt"/>
            </a:rPr>
            <a:t> / Hi adaptation.</a:t>
          </a:r>
          <a:endParaRPr lang="fr-FR" sz="1500" dirty="0">
            <a:latin typeface="+mj-lt"/>
          </a:endParaRPr>
        </a:p>
      </dgm:t>
    </dgm:pt>
    <dgm:pt modelId="{7F9D53E1-04D3-4F39-AD3F-CC7B8A6CE5A6}" type="parTrans" cxnId="{A4066B34-351E-4937-9D45-E7A16E9AF62A}">
      <dgm:prSet/>
      <dgm:spPr/>
      <dgm:t>
        <a:bodyPr/>
        <a:lstStyle/>
        <a:p>
          <a:endParaRPr lang="fr-FR"/>
        </a:p>
      </dgm:t>
    </dgm:pt>
    <dgm:pt modelId="{61EAA103-A6F4-465C-929E-815D12A1C907}" type="sibTrans" cxnId="{A4066B34-351E-4937-9D45-E7A16E9AF62A}">
      <dgm:prSet/>
      <dgm:spPr/>
      <dgm:t>
        <a:bodyPr/>
        <a:lstStyle/>
        <a:p>
          <a:endParaRPr lang="fr-FR"/>
        </a:p>
      </dgm:t>
    </dgm:pt>
    <dgm:pt modelId="{CA5E6292-697B-4132-BC23-51FD79F35CD4}">
      <dgm:prSet custT="1"/>
      <dgm:spPr/>
      <dgm:t>
        <a:bodyPr/>
        <a:lstStyle/>
        <a:p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7: </a:t>
          </a:r>
          <a:r>
            <a:rPr lang="fr-FR" sz="1500" noProof="0" dirty="0">
              <a:latin typeface="+mj-lt"/>
            </a:rPr>
            <a:t>New light </a:t>
          </a:r>
          <a:r>
            <a:rPr lang="fr-FR" sz="1500" noProof="0" dirty="0" err="1">
              <a:latin typeface="+mj-lt"/>
            </a:rPr>
            <a:t>derivative</a:t>
          </a:r>
          <a:endParaRPr lang="fr-FR" sz="1500" noProof="0" dirty="0">
            <a:latin typeface="+mj-lt"/>
          </a:endParaRPr>
        </a:p>
      </dgm:t>
    </dgm:pt>
    <dgm:pt modelId="{B44CB9A0-2275-47D0-96A4-A081A169F528}" type="parTrans" cxnId="{745CD82F-30D0-4B80-A717-4B87F24E3866}">
      <dgm:prSet/>
      <dgm:spPr/>
      <dgm:t>
        <a:bodyPr/>
        <a:lstStyle/>
        <a:p>
          <a:endParaRPr lang="fr-FR"/>
        </a:p>
      </dgm:t>
    </dgm:pt>
    <dgm:pt modelId="{92FF3B5F-2E11-4C82-80D2-6F989D6EF859}" type="sibTrans" cxnId="{745CD82F-30D0-4B80-A717-4B87F24E3866}">
      <dgm:prSet/>
      <dgm:spPr/>
      <dgm:t>
        <a:bodyPr/>
        <a:lstStyle/>
        <a:p>
          <a:endParaRPr lang="fr-FR"/>
        </a:p>
      </dgm:t>
    </dgm:pt>
    <dgm:pt modelId="{27B72ED1-07BD-4D37-B386-5DB6ADD4F7FC}">
      <dgm:prSet custT="1"/>
      <dgm:spPr/>
      <dgm:t>
        <a:bodyPr/>
        <a:lstStyle/>
        <a:p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7: </a:t>
          </a:r>
          <a:r>
            <a:rPr lang="fr-FR" sz="1500" noProof="0" dirty="0">
              <a:latin typeface="+mj-lt"/>
            </a:rPr>
            <a:t>New </a:t>
          </a:r>
          <a:r>
            <a:rPr lang="fr-FR" sz="1500" noProof="0" dirty="0" err="1">
              <a:latin typeface="+mj-lt"/>
            </a:rPr>
            <a:t>aftersales</a:t>
          </a:r>
          <a:r>
            <a:rPr lang="fr-FR" sz="1500" noProof="0" dirty="0">
              <a:latin typeface="+mj-lt"/>
            </a:rPr>
            <a:t> business</a:t>
          </a:r>
        </a:p>
      </dgm:t>
    </dgm:pt>
    <dgm:pt modelId="{B9CDD8D0-852A-457D-A83B-DCD69245549A}" type="parTrans" cxnId="{8F184480-F3A1-40D7-BA0B-5739F495151D}">
      <dgm:prSet/>
      <dgm:spPr/>
      <dgm:t>
        <a:bodyPr/>
        <a:lstStyle/>
        <a:p>
          <a:endParaRPr lang="fr-FR"/>
        </a:p>
      </dgm:t>
    </dgm:pt>
    <dgm:pt modelId="{CCB46088-5A88-4997-8358-BDC783DA73EF}" type="sibTrans" cxnId="{8F184480-F3A1-40D7-BA0B-5739F495151D}">
      <dgm:prSet/>
      <dgm:spPr/>
      <dgm:t>
        <a:bodyPr/>
        <a:lstStyle/>
        <a:p>
          <a:endParaRPr lang="fr-FR"/>
        </a:p>
      </dgm:t>
    </dgm:pt>
    <dgm:pt modelId="{9BB1B2D1-C128-40C8-B064-C2FB7B9E7E84}">
      <dgm:prSet custT="1"/>
      <dgm:spPr/>
      <dgm:t>
        <a:bodyPr/>
        <a:lstStyle/>
        <a:p>
          <a:r>
            <a:rPr lang="fr-FR" sz="1500" b="1" noProof="0" dirty="0" err="1">
              <a:latin typeface="+mj-lt"/>
            </a:rPr>
            <a:t>Priority</a:t>
          </a:r>
          <a:r>
            <a:rPr lang="fr-FR" sz="1500" b="1" noProof="0" dirty="0">
              <a:latin typeface="+mj-lt"/>
            </a:rPr>
            <a:t> 8: </a:t>
          </a:r>
          <a:r>
            <a:rPr lang="fr-FR" sz="1500" noProof="0" dirty="0" err="1">
              <a:latin typeface="+mj-lt"/>
            </a:rPr>
            <a:t>Others</a:t>
          </a:r>
          <a:r>
            <a:rPr lang="fr-FR" sz="1500" noProof="0" dirty="0">
              <a:latin typeface="+mj-lt"/>
            </a:rPr>
            <a:t> COGS </a:t>
          </a:r>
          <a:r>
            <a:rPr lang="fr-FR" sz="1500" noProof="0" dirty="0" err="1">
              <a:latin typeface="+mj-lt"/>
            </a:rPr>
            <a:t>reduction</a:t>
          </a:r>
          <a:r>
            <a:rPr lang="fr-FR" sz="1500" noProof="0" dirty="0">
              <a:latin typeface="+mj-lt"/>
            </a:rPr>
            <a:t> (Ex. RVC </a:t>
          </a:r>
          <a:r>
            <a:rPr lang="fr-FR" sz="1500" noProof="0" dirty="0" err="1">
              <a:latin typeface="+mj-lt"/>
            </a:rPr>
            <a:t>above</a:t>
          </a:r>
          <a:r>
            <a:rPr lang="fr-FR" sz="1500" noProof="0" dirty="0">
              <a:latin typeface="+mj-lt"/>
            </a:rPr>
            <a:t> </a:t>
          </a:r>
          <a:r>
            <a:rPr lang="fr-FR" sz="1500" noProof="0" dirty="0" err="1">
              <a:latin typeface="+mj-lt"/>
            </a:rPr>
            <a:t>threshold</a:t>
          </a:r>
          <a:r>
            <a:rPr lang="fr-FR" sz="1500" noProof="0" dirty="0">
              <a:latin typeface="+mj-lt"/>
            </a:rPr>
            <a:t> + Local </a:t>
          </a:r>
          <a:r>
            <a:rPr lang="fr-FR" sz="1500" noProof="0" dirty="0" err="1">
              <a:latin typeface="+mj-lt"/>
            </a:rPr>
            <a:t>Integration</a:t>
          </a:r>
          <a:r>
            <a:rPr lang="fr-FR" sz="1500" noProof="0" dirty="0">
              <a:latin typeface="+mj-lt"/>
            </a:rPr>
            <a:t>) </a:t>
          </a:r>
          <a:endParaRPr lang="fr-FR" sz="1500" dirty="0">
            <a:latin typeface="+mj-lt"/>
          </a:endParaRPr>
        </a:p>
      </dgm:t>
    </dgm:pt>
    <dgm:pt modelId="{0304B396-80E9-41B4-A381-212809AF61DD}" type="parTrans" cxnId="{1D56A8F1-0495-4CA5-A692-ED1406E8C0B5}">
      <dgm:prSet/>
      <dgm:spPr/>
      <dgm:t>
        <a:bodyPr/>
        <a:lstStyle/>
        <a:p>
          <a:endParaRPr lang="fr-FR"/>
        </a:p>
      </dgm:t>
    </dgm:pt>
    <dgm:pt modelId="{C1E6EA3C-5C97-4364-97A7-0488FD17DE22}" type="sibTrans" cxnId="{1D56A8F1-0495-4CA5-A692-ED1406E8C0B5}">
      <dgm:prSet/>
      <dgm:spPr/>
      <dgm:t>
        <a:bodyPr/>
        <a:lstStyle/>
        <a:p>
          <a:endParaRPr lang="fr-FR"/>
        </a:p>
      </dgm:t>
    </dgm:pt>
    <dgm:pt modelId="{5082DFD7-8B79-4532-B18A-C633483453CF}" type="pres">
      <dgm:prSet presAssocID="{15F2B348-31E1-42B1-8C14-47288955B0FC}" presName="Name0" presStyleCnt="0">
        <dgm:presLayoutVars>
          <dgm:dir/>
          <dgm:animLvl val="lvl"/>
          <dgm:resizeHandles val="exact"/>
        </dgm:presLayoutVars>
      </dgm:prSet>
      <dgm:spPr/>
    </dgm:pt>
    <dgm:pt modelId="{77C52DCD-F273-4A16-8E8E-B5D939869D29}" type="pres">
      <dgm:prSet presAssocID="{45C73446-7DF9-4D29-B393-694384FE4EB1}" presName="compositeNode" presStyleCnt="0">
        <dgm:presLayoutVars>
          <dgm:bulletEnabled val="1"/>
        </dgm:presLayoutVars>
      </dgm:prSet>
      <dgm:spPr/>
    </dgm:pt>
    <dgm:pt modelId="{9164CF10-589A-4C2B-85A4-5AB1E168522C}" type="pres">
      <dgm:prSet presAssocID="{45C73446-7DF9-4D29-B393-694384FE4EB1}" presName="bgRect" presStyleLbl="node1" presStyleIdx="0" presStyleCnt="3" custLinFactNeighborX="-1122" custLinFactNeighborY="1088"/>
      <dgm:spPr/>
    </dgm:pt>
    <dgm:pt modelId="{221EEFA8-F3F7-4C49-8B5E-0592B3BF402A}" type="pres">
      <dgm:prSet presAssocID="{45C73446-7DF9-4D29-B393-694384FE4EB1}" presName="parentNode" presStyleLbl="node1" presStyleIdx="0" presStyleCnt="3">
        <dgm:presLayoutVars>
          <dgm:chMax val="0"/>
          <dgm:bulletEnabled val="1"/>
        </dgm:presLayoutVars>
      </dgm:prSet>
      <dgm:spPr/>
    </dgm:pt>
    <dgm:pt modelId="{4C0B1223-3F69-43BC-A24E-0A2BE2F8F493}" type="pres">
      <dgm:prSet presAssocID="{45C73446-7DF9-4D29-B393-694384FE4EB1}" presName="childNode" presStyleLbl="node1" presStyleIdx="0" presStyleCnt="3">
        <dgm:presLayoutVars>
          <dgm:bulletEnabled val="1"/>
        </dgm:presLayoutVars>
      </dgm:prSet>
      <dgm:spPr/>
    </dgm:pt>
    <dgm:pt modelId="{D4388314-5612-4884-9713-24DB63E594B4}" type="pres">
      <dgm:prSet presAssocID="{2140E122-3D56-4427-A7DE-8F79E1C9D326}" presName="hSp" presStyleCnt="0"/>
      <dgm:spPr/>
    </dgm:pt>
    <dgm:pt modelId="{E5905C59-8495-4C08-951C-DF156FD62ED5}" type="pres">
      <dgm:prSet presAssocID="{2140E122-3D56-4427-A7DE-8F79E1C9D326}" presName="vProcSp" presStyleCnt="0"/>
      <dgm:spPr/>
    </dgm:pt>
    <dgm:pt modelId="{057B7DF1-29F3-4848-A8D5-FAF91AA9C744}" type="pres">
      <dgm:prSet presAssocID="{2140E122-3D56-4427-A7DE-8F79E1C9D326}" presName="vSp1" presStyleCnt="0"/>
      <dgm:spPr/>
    </dgm:pt>
    <dgm:pt modelId="{8E45CB62-BCDD-4ECF-AFDE-2BBA7CD7BA36}" type="pres">
      <dgm:prSet presAssocID="{2140E122-3D56-4427-A7DE-8F79E1C9D326}" presName="simulatedConn" presStyleLbl="solidFgAcc1" presStyleIdx="0" presStyleCnt="2" custLinFactNeighborY="-59429"/>
      <dgm:spPr/>
    </dgm:pt>
    <dgm:pt modelId="{E5246E62-4689-4E97-B263-229E85E8A050}" type="pres">
      <dgm:prSet presAssocID="{2140E122-3D56-4427-A7DE-8F79E1C9D326}" presName="vSp2" presStyleCnt="0"/>
      <dgm:spPr/>
    </dgm:pt>
    <dgm:pt modelId="{C388CE31-D5D2-4DE8-A1DB-4E292E32DEBB}" type="pres">
      <dgm:prSet presAssocID="{2140E122-3D56-4427-A7DE-8F79E1C9D326}" presName="sibTrans" presStyleCnt="0"/>
      <dgm:spPr/>
    </dgm:pt>
    <dgm:pt modelId="{DC7188EE-0E1B-4953-A154-CC0295A21202}" type="pres">
      <dgm:prSet presAssocID="{BC253CF3-A109-4206-A51E-C0C9D8931035}" presName="compositeNode" presStyleCnt="0">
        <dgm:presLayoutVars>
          <dgm:bulletEnabled val="1"/>
        </dgm:presLayoutVars>
      </dgm:prSet>
      <dgm:spPr/>
    </dgm:pt>
    <dgm:pt modelId="{4AA44452-3E46-4B88-AC91-132B5F35113C}" type="pres">
      <dgm:prSet presAssocID="{BC253CF3-A109-4206-A51E-C0C9D8931035}" presName="bgRect" presStyleLbl="node1" presStyleIdx="1" presStyleCnt="3"/>
      <dgm:spPr/>
    </dgm:pt>
    <dgm:pt modelId="{6BF2E53A-E1C3-4309-A9B0-90EFF0BDD29E}" type="pres">
      <dgm:prSet presAssocID="{BC253CF3-A109-4206-A51E-C0C9D8931035}" presName="parentNode" presStyleLbl="node1" presStyleIdx="1" presStyleCnt="3">
        <dgm:presLayoutVars>
          <dgm:chMax val="0"/>
          <dgm:bulletEnabled val="1"/>
        </dgm:presLayoutVars>
      </dgm:prSet>
      <dgm:spPr/>
    </dgm:pt>
    <dgm:pt modelId="{D5516E7C-548F-4DE1-8968-03264BE14BB1}" type="pres">
      <dgm:prSet presAssocID="{BC253CF3-A109-4206-A51E-C0C9D8931035}" presName="childNode" presStyleLbl="node1" presStyleIdx="1" presStyleCnt="3">
        <dgm:presLayoutVars>
          <dgm:bulletEnabled val="1"/>
        </dgm:presLayoutVars>
      </dgm:prSet>
      <dgm:spPr/>
    </dgm:pt>
    <dgm:pt modelId="{E85403BA-CB80-4173-BBFD-78A3A2AFC848}" type="pres">
      <dgm:prSet presAssocID="{4B8440F1-7FF9-4EF7-9AE1-05A893804D12}" presName="hSp" presStyleCnt="0"/>
      <dgm:spPr/>
    </dgm:pt>
    <dgm:pt modelId="{31E7A9A1-DD5D-439D-9291-AAAA67FDAA24}" type="pres">
      <dgm:prSet presAssocID="{4B8440F1-7FF9-4EF7-9AE1-05A893804D12}" presName="vProcSp" presStyleCnt="0"/>
      <dgm:spPr/>
    </dgm:pt>
    <dgm:pt modelId="{CF510BAD-C5A0-49E9-9A44-0ECA99F4CE55}" type="pres">
      <dgm:prSet presAssocID="{4B8440F1-7FF9-4EF7-9AE1-05A893804D12}" presName="vSp1" presStyleCnt="0"/>
      <dgm:spPr/>
    </dgm:pt>
    <dgm:pt modelId="{DBFBD3E5-8626-4AC7-A8FE-630BBB149B03}" type="pres">
      <dgm:prSet presAssocID="{4B8440F1-7FF9-4EF7-9AE1-05A893804D12}" presName="simulatedConn" presStyleLbl="solidFgAcc1" presStyleIdx="1" presStyleCnt="2" custLinFactNeighborY="-59429"/>
      <dgm:spPr/>
    </dgm:pt>
    <dgm:pt modelId="{9BC8B76D-D843-4480-B34E-95EB5B10182C}" type="pres">
      <dgm:prSet presAssocID="{4B8440F1-7FF9-4EF7-9AE1-05A893804D12}" presName="vSp2" presStyleCnt="0"/>
      <dgm:spPr/>
    </dgm:pt>
    <dgm:pt modelId="{22844259-0C51-4B59-BEBA-3E24E5E754AD}" type="pres">
      <dgm:prSet presAssocID="{4B8440F1-7FF9-4EF7-9AE1-05A893804D12}" presName="sibTrans" presStyleCnt="0"/>
      <dgm:spPr/>
    </dgm:pt>
    <dgm:pt modelId="{7753F7AC-BF75-4132-9731-0486C9AA1ADB}" type="pres">
      <dgm:prSet presAssocID="{9D1D2954-04CE-4D5F-AF27-F674144FD95E}" presName="compositeNode" presStyleCnt="0">
        <dgm:presLayoutVars>
          <dgm:bulletEnabled val="1"/>
        </dgm:presLayoutVars>
      </dgm:prSet>
      <dgm:spPr/>
    </dgm:pt>
    <dgm:pt modelId="{81750002-ECCD-447F-9E76-99498077952E}" type="pres">
      <dgm:prSet presAssocID="{9D1D2954-04CE-4D5F-AF27-F674144FD95E}" presName="bgRect" presStyleLbl="node1" presStyleIdx="2" presStyleCnt="3"/>
      <dgm:spPr/>
    </dgm:pt>
    <dgm:pt modelId="{30BB8BCC-2909-4DE9-95EE-57AFAC4C60AC}" type="pres">
      <dgm:prSet presAssocID="{9D1D2954-04CE-4D5F-AF27-F674144FD95E}" presName="parentNode" presStyleLbl="node1" presStyleIdx="2" presStyleCnt="3">
        <dgm:presLayoutVars>
          <dgm:chMax val="0"/>
          <dgm:bulletEnabled val="1"/>
        </dgm:presLayoutVars>
      </dgm:prSet>
      <dgm:spPr/>
    </dgm:pt>
    <dgm:pt modelId="{C0D55C4F-BAA9-444C-97A8-903EDE37F8A6}" type="pres">
      <dgm:prSet presAssocID="{9D1D2954-04CE-4D5F-AF27-F674144FD95E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4C7CA600-3AC2-4258-A746-510036EB4932}" srcId="{15F2B348-31E1-42B1-8C14-47288955B0FC}" destId="{45C73446-7DF9-4D29-B393-694384FE4EB1}" srcOrd="0" destOrd="0" parTransId="{91EC81B3-B461-4CA8-988A-EBECC9982434}" sibTransId="{2140E122-3D56-4427-A7DE-8F79E1C9D326}"/>
    <dgm:cxn modelId="{3D008101-589E-4B71-ADE2-268386E925AE}" type="presOf" srcId="{6C360A13-24EA-43A9-8A81-8B9BBA87E983}" destId="{D5516E7C-548F-4DE1-8968-03264BE14BB1}" srcOrd="0" destOrd="0" presId="urn:microsoft.com/office/officeart/2005/8/layout/hProcess7"/>
    <dgm:cxn modelId="{C6973F03-64F7-4C4B-923C-CED9C7DE5695}" srcId="{BC253CF3-A109-4206-A51E-C0C9D8931035}" destId="{CF2CAE4D-D793-4651-B1FD-5F3126385E38}" srcOrd="1" destOrd="0" parTransId="{433AFB18-2AD6-4128-8616-8BBD6BEC0B02}" sibTransId="{47A84935-D164-43B3-9DA6-F7A29BC4EEC2}"/>
    <dgm:cxn modelId="{D970FF07-6A94-4879-A8B7-E8F7D105FF49}" type="presOf" srcId="{15F2B348-31E1-42B1-8C14-47288955B0FC}" destId="{5082DFD7-8B79-4532-B18A-C633483453CF}" srcOrd="0" destOrd="0" presId="urn:microsoft.com/office/officeart/2005/8/layout/hProcess7"/>
    <dgm:cxn modelId="{F5CAB208-67A3-400B-BAC2-E2E521625623}" srcId="{45C73446-7DF9-4D29-B393-694384FE4EB1}" destId="{EAA97AE3-54C4-495A-A92B-86BB724780F5}" srcOrd="6" destOrd="0" parTransId="{141E81ED-719A-4359-81AE-9C69D8A3E3E3}" sibTransId="{FE4CF906-4C24-4E82-B774-4AC6E750990C}"/>
    <dgm:cxn modelId="{5ED8DD08-E89D-4C0C-83CE-854A0FB8627F}" srcId="{BC253CF3-A109-4206-A51E-C0C9D8931035}" destId="{6C360A13-24EA-43A9-8A81-8B9BBA87E983}" srcOrd="0" destOrd="0" parTransId="{6BEA9563-3A25-4434-AD29-BAA677813436}" sibTransId="{A94D53B1-9E90-4D9D-BBAC-25DCF5CB6593}"/>
    <dgm:cxn modelId="{D0AB9609-E21F-4024-9768-E1BFEEC4DA5F}" type="presOf" srcId="{27B72ED1-07BD-4D37-B386-5DB6ADD4F7FC}" destId="{C0D55C4F-BAA9-444C-97A8-903EDE37F8A6}" srcOrd="0" destOrd="2" presId="urn:microsoft.com/office/officeart/2005/8/layout/hProcess7"/>
    <dgm:cxn modelId="{001FA20A-DD85-4EF4-A01E-BE4F70E85218}" type="presOf" srcId="{437160AB-CD8F-4B95-A526-58BAFC6DCC7B}" destId="{D5516E7C-548F-4DE1-8968-03264BE14BB1}" srcOrd="0" destOrd="2" presId="urn:microsoft.com/office/officeart/2005/8/layout/hProcess7"/>
    <dgm:cxn modelId="{F6B72A10-0A62-4EAF-8399-F6F1EB067A5E}" srcId="{45C73446-7DF9-4D29-B393-694384FE4EB1}" destId="{1D26536D-4E43-455C-86E2-E1B5F46F3E32}" srcOrd="0" destOrd="0" parTransId="{4C813F24-971E-4610-A1E6-F357EC7DCC15}" sibTransId="{F403E94B-7495-4FA1-81FD-CCA8CFD9A200}"/>
    <dgm:cxn modelId="{5AA1FD15-A9A3-4729-838D-6F73C4CAA378}" type="presOf" srcId="{5B47273D-057B-4C38-9E99-C30C65C58773}" destId="{D5516E7C-548F-4DE1-8968-03264BE14BB1}" srcOrd="0" destOrd="4" presId="urn:microsoft.com/office/officeart/2005/8/layout/hProcess7"/>
    <dgm:cxn modelId="{4A1BF216-21B6-4CFE-94A5-9243DA39DC86}" type="presOf" srcId="{BC253CF3-A109-4206-A51E-C0C9D8931035}" destId="{6BF2E53A-E1C3-4309-A9B0-90EFF0BDD29E}" srcOrd="1" destOrd="0" presId="urn:microsoft.com/office/officeart/2005/8/layout/hProcess7"/>
    <dgm:cxn modelId="{F282EF18-B45D-4D1F-AE26-FFC30B308B7D}" type="presOf" srcId="{CA5E6292-697B-4132-BC23-51FD79F35CD4}" destId="{C0D55C4F-BAA9-444C-97A8-903EDE37F8A6}" srcOrd="0" destOrd="1" presId="urn:microsoft.com/office/officeart/2005/8/layout/hProcess7"/>
    <dgm:cxn modelId="{745CD82F-30D0-4B80-A717-4B87F24E3866}" srcId="{9D1D2954-04CE-4D5F-AF27-F674144FD95E}" destId="{CA5E6292-697B-4132-BC23-51FD79F35CD4}" srcOrd="1" destOrd="0" parTransId="{B44CB9A0-2275-47D0-96A4-A081A169F528}" sibTransId="{92FF3B5F-2E11-4C82-80D2-6F989D6EF859}"/>
    <dgm:cxn modelId="{A4066B34-351E-4937-9D45-E7A16E9AF62A}" srcId="{9D1D2954-04CE-4D5F-AF27-F674144FD95E}" destId="{6633DB96-BC4A-429A-B44A-EEC10ADEFE11}" srcOrd="0" destOrd="0" parTransId="{7F9D53E1-04D3-4F39-AD3F-CC7B8A6CE5A6}" sibTransId="{61EAA103-A6F4-465C-929E-815D12A1C907}"/>
    <dgm:cxn modelId="{48839F39-1D7E-4694-AA07-161F3A64D46E}" srcId="{45C73446-7DF9-4D29-B393-694384FE4EB1}" destId="{A57874D3-70E2-4C02-ACD2-A15C1C2429F0}" srcOrd="1" destOrd="0" parTransId="{4FEDEC0B-BF3D-4457-8258-2BB2BB884D68}" sibTransId="{2E8795D9-20A7-4751-AE42-DA9DAFDCE0A6}"/>
    <dgm:cxn modelId="{45DD4A62-6C18-4EA5-A190-E3B8A854DCAD}" type="presOf" srcId="{45C73446-7DF9-4D29-B393-694384FE4EB1}" destId="{221EEFA8-F3F7-4C49-8B5E-0592B3BF402A}" srcOrd="1" destOrd="0" presId="urn:microsoft.com/office/officeart/2005/8/layout/hProcess7"/>
    <dgm:cxn modelId="{8407D162-8E07-42E7-9EBF-7C275824D9F4}" type="presOf" srcId="{BC253CF3-A109-4206-A51E-C0C9D8931035}" destId="{4AA44452-3E46-4B88-AC91-132B5F35113C}" srcOrd="0" destOrd="0" presId="urn:microsoft.com/office/officeart/2005/8/layout/hProcess7"/>
    <dgm:cxn modelId="{C0E62769-81FC-4E3A-9E08-940E85891EBE}" type="presOf" srcId="{EAA97AE3-54C4-495A-A92B-86BB724780F5}" destId="{4C0B1223-3F69-43BC-A24E-0A2BE2F8F493}" srcOrd="0" destOrd="6" presId="urn:microsoft.com/office/officeart/2005/8/layout/hProcess7"/>
    <dgm:cxn modelId="{ADF8364C-2F05-42EF-A160-011F65E5F587}" srcId="{45C73446-7DF9-4D29-B393-694384FE4EB1}" destId="{011EA00A-1E45-472D-809F-13324EF164AF}" srcOrd="3" destOrd="0" parTransId="{8C6ABAB8-3BD9-41F6-A6FD-85F68632D2E9}" sibTransId="{6F1603C7-7392-4243-91C2-8E49544AE3A5}"/>
    <dgm:cxn modelId="{04FCFC6C-FE1C-42CF-B108-6E2CC291150B}" srcId="{15F2B348-31E1-42B1-8C14-47288955B0FC}" destId="{BC253CF3-A109-4206-A51E-C0C9D8931035}" srcOrd="1" destOrd="0" parTransId="{C26C5681-2AD7-4A43-AC8E-604031636297}" sibTransId="{4B8440F1-7FF9-4EF7-9AE1-05A893804D12}"/>
    <dgm:cxn modelId="{C5BA296D-CD79-4561-98AB-4ED29C487D2F}" type="presOf" srcId="{6633DB96-BC4A-429A-B44A-EEC10ADEFE11}" destId="{C0D55C4F-BAA9-444C-97A8-903EDE37F8A6}" srcOrd="0" destOrd="0" presId="urn:microsoft.com/office/officeart/2005/8/layout/hProcess7"/>
    <dgm:cxn modelId="{2127334E-23CB-4C3E-B686-669A995BBEC9}" srcId="{BC253CF3-A109-4206-A51E-C0C9D8931035}" destId="{437160AB-CD8F-4B95-A526-58BAFC6DCC7B}" srcOrd="2" destOrd="0" parTransId="{51A8180A-94A8-4898-BA8E-BA51666A4474}" sibTransId="{E861762D-43CE-4F23-ADD6-83DC5C798F3D}"/>
    <dgm:cxn modelId="{5ADA7C70-E7A5-418C-A505-D84AB5F62EBD}" type="presOf" srcId="{9D1D2954-04CE-4D5F-AF27-F674144FD95E}" destId="{30BB8BCC-2909-4DE9-95EE-57AFAC4C60AC}" srcOrd="1" destOrd="0" presId="urn:microsoft.com/office/officeart/2005/8/layout/hProcess7"/>
    <dgm:cxn modelId="{CF493D7D-4452-4802-9D16-765504889599}" type="presOf" srcId="{9D1D2954-04CE-4D5F-AF27-F674144FD95E}" destId="{81750002-ECCD-447F-9E76-99498077952E}" srcOrd="0" destOrd="0" presId="urn:microsoft.com/office/officeart/2005/8/layout/hProcess7"/>
    <dgm:cxn modelId="{8F184480-F3A1-40D7-BA0B-5739F495151D}" srcId="{9D1D2954-04CE-4D5F-AF27-F674144FD95E}" destId="{27B72ED1-07BD-4D37-B386-5DB6ADD4F7FC}" srcOrd="2" destOrd="0" parTransId="{B9CDD8D0-852A-457D-A83B-DCD69245549A}" sibTransId="{CCB46088-5A88-4997-8358-BDC783DA73EF}"/>
    <dgm:cxn modelId="{7FF23983-7752-4258-9098-7EB1C8C7BBC6}" type="presOf" srcId="{011EA00A-1E45-472D-809F-13324EF164AF}" destId="{4C0B1223-3F69-43BC-A24E-0A2BE2F8F493}" srcOrd="0" destOrd="3" presId="urn:microsoft.com/office/officeart/2005/8/layout/hProcess7"/>
    <dgm:cxn modelId="{9064E48E-9E01-4035-8F81-ADCBE918BAF6}" type="presOf" srcId="{13F2A4AC-043A-4E88-8731-351322128257}" destId="{4C0B1223-3F69-43BC-A24E-0A2BE2F8F493}" srcOrd="0" destOrd="2" presId="urn:microsoft.com/office/officeart/2005/8/layout/hProcess7"/>
    <dgm:cxn modelId="{03D2F4A5-724E-4BA7-AE60-0EF8C27E3CBE}" srcId="{BC253CF3-A109-4206-A51E-C0C9D8931035}" destId="{5AE0DCDC-C35D-458E-BA63-A6D8727E718D}" srcOrd="3" destOrd="0" parTransId="{0BAE8071-0B9F-409C-82CD-9E32F009E8D8}" sibTransId="{A4AE674B-2571-4E48-8784-CFF1064274E0}"/>
    <dgm:cxn modelId="{4275C4AC-634C-4553-9C0C-7E7E7AE0932A}" srcId="{45C73446-7DF9-4D29-B393-694384FE4EB1}" destId="{1652A8AA-7F4B-4B25-AF35-9AB2C915BACF}" srcOrd="5" destOrd="0" parTransId="{EBE499D0-2607-497D-898D-59A380D4E252}" sibTransId="{2C607B5E-AFC2-43F9-A3FD-9B66BDEDA7F8}"/>
    <dgm:cxn modelId="{89F709B4-2AF5-4848-98EF-CB04781FC560}" type="presOf" srcId="{1652A8AA-7F4B-4B25-AF35-9AB2C915BACF}" destId="{4C0B1223-3F69-43BC-A24E-0A2BE2F8F493}" srcOrd="0" destOrd="5" presId="urn:microsoft.com/office/officeart/2005/8/layout/hProcess7"/>
    <dgm:cxn modelId="{7C93F4C0-B5AB-447A-95EC-00C677ED16CF}" type="presOf" srcId="{45C73446-7DF9-4D29-B393-694384FE4EB1}" destId="{9164CF10-589A-4C2B-85A4-5AB1E168522C}" srcOrd="0" destOrd="0" presId="urn:microsoft.com/office/officeart/2005/8/layout/hProcess7"/>
    <dgm:cxn modelId="{DFC447C5-0C41-4760-9E9F-21BC032CC668}" type="presOf" srcId="{3A1C549E-D7BA-4DF8-B3B4-B4D284C90C4B}" destId="{4C0B1223-3F69-43BC-A24E-0A2BE2F8F493}" srcOrd="0" destOrd="4" presId="urn:microsoft.com/office/officeart/2005/8/layout/hProcess7"/>
    <dgm:cxn modelId="{FB0FE8CF-2D0D-419A-91A1-CF9CB4C94EE2}" type="presOf" srcId="{5AE0DCDC-C35D-458E-BA63-A6D8727E718D}" destId="{D5516E7C-548F-4DE1-8968-03264BE14BB1}" srcOrd="0" destOrd="3" presId="urn:microsoft.com/office/officeart/2005/8/layout/hProcess7"/>
    <dgm:cxn modelId="{1D2E8DD3-DCAA-4382-88E2-3531BB886697}" srcId="{BC253CF3-A109-4206-A51E-C0C9D8931035}" destId="{5B47273D-057B-4C38-9E99-C30C65C58773}" srcOrd="4" destOrd="0" parTransId="{1B71DDD5-26BD-4017-A9E7-C68424577350}" sibTransId="{416291A6-C1A1-4EE7-BB85-09C166C15253}"/>
    <dgm:cxn modelId="{47F4F7D7-E97F-4883-861A-6B8F966FB0AA}" type="presOf" srcId="{1D26536D-4E43-455C-86E2-E1B5F46F3E32}" destId="{4C0B1223-3F69-43BC-A24E-0A2BE2F8F493}" srcOrd="0" destOrd="0" presId="urn:microsoft.com/office/officeart/2005/8/layout/hProcess7"/>
    <dgm:cxn modelId="{E011E5DD-07AA-4404-B4A1-E95F8655604D}" srcId="{15F2B348-31E1-42B1-8C14-47288955B0FC}" destId="{9D1D2954-04CE-4D5F-AF27-F674144FD95E}" srcOrd="2" destOrd="0" parTransId="{1DF6F3D2-7578-4A70-8548-F93539B3A204}" sibTransId="{9618CFF0-C8A1-478B-AB75-AE90EA3BEB6C}"/>
    <dgm:cxn modelId="{B17C79E0-77CF-45FE-B582-001E563E21C4}" srcId="{45C73446-7DF9-4D29-B393-694384FE4EB1}" destId="{13F2A4AC-043A-4E88-8731-351322128257}" srcOrd="2" destOrd="0" parTransId="{8363909E-12DD-465F-8213-31888242EE31}" sibTransId="{275E5094-8270-4871-A294-DB3DC8011E16}"/>
    <dgm:cxn modelId="{C6ABFCE0-806B-4128-8919-19E1347C9FED}" srcId="{5B47273D-057B-4C38-9E99-C30C65C58773}" destId="{FD74A480-FDE1-4184-9DFB-7188AC299839}" srcOrd="1" destOrd="0" parTransId="{D67F28E0-7CE5-4C0B-8F27-CB9FE0A5EF83}" sibTransId="{74A7713D-995B-453C-9B80-ED606EC7FC2D}"/>
    <dgm:cxn modelId="{829352E1-3FA9-43FE-ABDC-0B26A0EAE82A}" type="presOf" srcId="{A57874D3-70E2-4C02-ACD2-A15C1C2429F0}" destId="{4C0B1223-3F69-43BC-A24E-0A2BE2F8F493}" srcOrd="0" destOrd="1" presId="urn:microsoft.com/office/officeart/2005/8/layout/hProcess7"/>
    <dgm:cxn modelId="{88AA19EE-0010-40A9-857B-6DB9EA237A1A}" type="presOf" srcId="{738ED3F5-936C-427A-8E74-6F0450A13E23}" destId="{D5516E7C-548F-4DE1-8968-03264BE14BB1}" srcOrd="0" destOrd="5" presId="urn:microsoft.com/office/officeart/2005/8/layout/hProcess7"/>
    <dgm:cxn modelId="{1D56A8F1-0495-4CA5-A692-ED1406E8C0B5}" srcId="{9D1D2954-04CE-4D5F-AF27-F674144FD95E}" destId="{9BB1B2D1-C128-40C8-B064-C2FB7B9E7E84}" srcOrd="3" destOrd="0" parTransId="{0304B396-80E9-41B4-A381-212809AF61DD}" sibTransId="{C1E6EA3C-5C97-4364-97A7-0488FD17DE22}"/>
    <dgm:cxn modelId="{6512B7F1-061D-423E-B940-13B4D3FF9FB3}" srcId="{45C73446-7DF9-4D29-B393-694384FE4EB1}" destId="{3A1C549E-D7BA-4DF8-B3B4-B4D284C90C4B}" srcOrd="4" destOrd="0" parTransId="{5E66BAE2-ACB2-4615-9256-8F2767C6EB19}" sibTransId="{DF3D45C5-F3AE-494F-96FE-50BF36C3E6DE}"/>
    <dgm:cxn modelId="{F31010FB-4835-4A64-93E8-8EF3E61DB530}" type="presOf" srcId="{FD74A480-FDE1-4184-9DFB-7188AC299839}" destId="{D5516E7C-548F-4DE1-8968-03264BE14BB1}" srcOrd="0" destOrd="6" presId="urn:microsoft.com/office/officeart/2005/8/layout/hProcess7"/>
    <dgm:cxn modelId="{5C3491FB-872A-4919-BADA-3D4724274E9F}" type="presOf" srcId="{CF2CAE4D-D793-4651-B1FD-5F3126385E38}" destId="{D5516E7C-548F-4DE1-8968-03264BE14BB1}" srcOrd="0" destOrd="1" presId="urn:microsoft.com/office/officeart/2005/8/layout/hProcess7"/>
    <dgm:cxn modelId="{B0F3BDFD-6BBF-4DBA-81D3-91D7E997F8B0}" srcId="{5B47273D-057B-4C38-9E99-C30C65C58773}" destId="{738ED3F5-936C-427A-8E74-6F0450A13E23}" srcOrd="0" destOrd="0" parTransId="{7B6E62D7-BA03-4252-94A4-4CD68F2FE466}" sibTransId="{3DB461C0-640A-4CDC-8C4C-8D7A9D28B9D6}"/>
    <dgm:cxn modelId="{637DA1FE-6292-4A92-8636-B847C8C1AACB}" type="presOf" srcId="{9BB1B2D1-C128-40C8-B064-C2FB7B9E7E84}" destId="{C0D55C4F-BAA9-444C-97A8-903EDE37F8A6}" srcOrd="0" destOrd="3" presId="urn:microsoft.com/office/officeart/2005/8/layout/hProcess7"/>
    <dgm:cxn modelId="{4E766DA9-4354-4CA4-9772-8E85B53E3996}" type="presParOf" srcId="{5082DFD7-8B79-4532-B18A-C633483453CF}" destId="{77C52DCD-F273-4A16-8E8E-B5D939869D29}" srcOrd="0" destOrd="0" presId="urn:microsoft.com/office/officeart/2005/8/layout/hProcess7"/>
    <dgm:cxn modelId="{EE9F6898-4DAA-4985-9756-5A2A4381259E}" type="presParOf" srcId="{77C52DCD-F273-4A16-8E8E-B5D939869D29}" destId="{9164CF10-589A-4C2B-85A4-5AB1E168522C}" srcOrd="0" destOrd="0" presId="urn:microsoft.com/office/officeart/2005/8/layout/hProcess7"/>
    <dgm:cxn modelId="{148DD354-9C97-42C1-ABED-9DA27F1C5C55}" type="presParOf" srcId="{77C52DCD-F273-4A16-8E8E-B5D939869D29}" destId="{221EEFA8-F3F7-4C49-8B5E-0592B3BF402A}" srcOrd="1" destOrd="0" presId="urn:microsoft.com/office/officeart/2005/8/layout/hProcess7"/>
    <dgm:cxn modelId="{D1A9E3C2-DBA8-4C4C-8E7A-467D8A4B4068}" type="presParOf" srcId="{77C52DCD-F273-4A16-8E8E-B5D939869D29}" destId="{4C0B1223-3F69-43BC-A24E-0A2BE2F8F493}" srcOrd="2" destOrd="0" presId="urn:microsoft.com/office/officeart/2005/8/layout/hProcess7"/>
    <dgm:cxn modelId="{3DF8E127-CEEB-4894-9658-76FDE2FD87F4}" type="presParOf" srcId="{5082DFD7-8B79-4532-B18A-C633483453CF}" destId="{D4388314-5612-4884-9713-24DB63E594B4}" srcOrd="1" destOrd="0" presId="urn:microsoft.com/office/officeart/2005/8/layout/hProcess7"/>
    <dgm:cxn modelId="{E3F635EE-37DC-4740-9A4B-2208D900FAAA}" type="presParOf" srcId="{5082DFD7-8B79-4532-B18A-C633483453CF}" destId="{E5905C59-8495-4C08-951C-DF156FD62ED5}" srcOrd="2" destOrd="0" presId="urn:microsoft.com/office/officeart/2005/8/layout/hProcess7"/>
    <dgm:cxn modelId="{2B35E53E-318F-427A-A5F1-2655ECFA247D}" type="presParOf" srcId="{E5905C59-8495-4C08-951C-DF156FD62ED5}" destId="{057B7DF1-29F3-4848-A8D5-FAF91AA9C744}" srcOrd="0" destOrd="0" presId="urn:microsoft.com/office/officeart/2005/8/layout/hProcess7"/>
    <dgm:cxn modelId="{0FD51645-3D2E-4A91-8828-869123E2D620}" type="presParOf" srcId="{E5905C59-8495-4C08-951C-DF156FD62ED5}" destId="{8E45CB62-BCDD-4ECF-AFDE-2BBA7CD7BA36}" srcOrd="1" destOrd="0" presId="urn:microsoft.com/office/officeart/2005/8/layout/hProcess7"/>
    <dgm:cxn modelId="{AA516258-3DC9-48DA-A48F-6B117EEB0F00}" type="presParOf" srcId="{E5905C59-8495-4C08-951C-DF156FD62ED5}" destId="{E5246E62-4689-4E97-B263-229E85E8A050}" srcOrd="2" destOrd="0" presId="urn:microsoft.com/office/officeart/2005/8/layout/hProcess7"/>
    <dgm:cxn modelId="{365FB7D3-B8C3-48D6-BD63-EECB2BAB4E10}" type="presParOf" srcId="{5082DFD7-8B79-4532-B18A-C633483453CF}" destId="{C388CE31-D5D2-4DE8-A1DB-4E292E32DEBB}" srcOrd="3" destOrd="0" presId="urn:microsoft.com/office/officeart/2005/8/layout/hProcess7"/>
    <dgm:cxn modelId="{F2EBE28A-FFDD-4A7B-9B18-B57CECB46412}" type="presParOf" srcId="{5082DFD7-8B79-4532-B18A-C633483453CF}" destId="{DC7188EE-0E1B-4953-A154-CC0295A21202}" srcOrd="4" destOrd="0" presId="urn:microsoft.com/office/officeart/2005/8/layout/hProcess7"/>
    <dgm:cxn modelId="{D29EEBCD-5CA2-42D2-9CA3-E46C4F7F3563}" type="presParOf" srcId="{DC7188EE-0E1B-4953-A154-CC0295A21202}" destId="{4AA44452-3E46-4B88-AC91-132B5F35113C}" srcOrd="0" destOrd="0" presId="urn:microsoft.com/office/officeart/2005/8/layout/hProcess7"/>
    <dgm:cxn modelId="{A9C1D32F-891D-40F5-91C8-C34C0C1F7803}" type="presParOf" srcId="{DC7188EE-0E1B-4953-A154-CC0295A21202}" destId="{6BF2E53A-E1C3-4309-A9B0-90EFF0BDD29E}" srcOrd="1" destOrd="0" presId="urn:microsoft.com/office/officeart/2005/8/layout/hProcess7"/>
    <dgm:cxn modelId="{81F55C20-1E2E-441E-8D51-6F3163E0E601}" type="presParOf" srcId="{DC7188EE-0E1B-4953-A154-CC0295A21202}" destId="{D5516E7C-548F-4DE1-8968-03264BE14BB1}" srcOrd="2" destOrd="0" presId="urn:microsoft.com/office/officeart/2005/8/layout/hProcess7"/>
    <dgm:cxn modelId="{788DB242-02FF-499B-A4BB-0AC12E634A22}" type="presParOf" srcId="{5082DFD7-8B79-4532-B18A-C633483453CF}" destId="{E85403BA-CB80-4173-BBFD-78A3A2AFC848}" srcOrd="5" destOrd="0" presId="urn:microsoft.com/office/officeart/2005/8/layout/hProcess7"/>
    <dgm:cxn modelId="{D9B71ED6-5AD9-47BF-89E0-EC388CF6B684}" type="presParOf" srcId="{5082DFD7-8B79-4532-B18A-C633483453CF}" destId="{31E7A9A1-DD5D-439D-9291-AAAA67FDAA24}" srcOrd="6" destOrd="0" presId="urn:microsoft.com/office/officeart/2005/8/layout/hProcess7"/>
    <dgm:cxn modelId="{8A126821-B795-435A-BD87-DFC5258480CF}" type="presParOf" srcId="{31E7A9A1-DD5D-439D-9291-AAAA67FDAA24}" destId="{CF510BAD-C5A0-49E9-9A44-0ECA99F4CE55}" srcOrd="0" destOrd="0" presId="urn:microsoft.com/office/officeart/2005/8/layout/hProcess7"/>
    <dgm:cxn modelId="{A748C2CB-867A-4AF6-80C6-A440F8E243E7}" type="presParOf" srcId="{31E7A9A1-DD5D-439D-9291-AAAA67FDAA24}" destId="{DBFBD3E5-8626-4AC7-A8FE-630BBB149B03}" srcOrd="1" destOrd="0" presId="urn:microsoft.com/office/officeart/2005/8/layout/hProcess7"/>
    <dgm:cxn modelId="{CE042DD6-FBC3-4EC2-ACD6-F19AB4C72522}" type="presParOf" srcId="{31E7A9A1-DD5D-439D-9291-AAAA67FDAA24}" destId="{9BC8B76D-D843-4480-B34E-95EB5B10182C}" srcOrd="2" destOrd="0" presId="urn:microsoft.com/office/officeart/2005/8/layout/hProcess7"/>
    <dgm:cxn modelId="{C944D78A-85DC-4898-8CA4-4DBFDC5757DF}" type="presParOf" srcId="{5082DFD7-8B79-4532-B18A-C633483453CF}" destId="{22844259-0C51-4B59-BEBA-3E24E5E754AD}" srcOrd="7" destOrd="0" presId="urn:microsoft.com/office/officeart/2005/8/layout/hProcess7"/>
    <dgm:cxn modelId="{A858549F-9912-4A5D-B2D0-759FDA2FBD0F}" type="presParOf" srcId="{5082DFD7-8B79-4532-B18A-C633483453CF}" destId="{7753F7AC-BF75-4132-9731-0486C9AA1ADB}" srcOrd="8" destOrd="0" presId="urn:microsoft.com/office/officeart/2005/8/layout/hProcess7"/>
    <dgm:cxn modelId="{F39DF1F2-3EC2-490D-AC3B-1340B659C652}" type="presParOf" srcId="{7753F7AC-BF75-4132-9731-0486C9AA1ADB}" destId="{81750002-ECCD-447F-9E76-99498077952E}" srcOrd="0" destOrd="0" presId="urn:microsoft.com/office/officeart/2005/8/layout/hProcess7"/>
    <dgm:cxn modelId="{4D90FE11-ACF3-457E-B496-B14027DC9AFF}" type="presParOf" srcId="{7753F7AC-BF75-4132-9731-0486C9AA1ADB}" destId="{30BB8BCC-2909-4DE9-95EE-57AFAC4C60AC}" srcOrd="1" destOrd="0" presId="urn:microsoft.com/office/officeart/2005/8/layout/hProcess7"/>
    <dgm:cxn modelId="{4B66D30A-B507-4252-B7E3-D44C8783682F}" type="presParOf" srcId="{7753F7AC-BF75-4132-9731-0486C9AA1ADB}" destId="{C0D55C4F-BAA9-444C-97A8-903EDE37F8A6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C9FB0C0-EEEF-4F99-96BE-425EDC9CE3B1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88F291A3-5698-443A-95E3-7847EEDB807A}">
      <dgm:prSet phldrT="[Texte]" custT="1"/>
      <dgm:spPr>
        <a:solidFill>
          <a:srgbClr val="BD9B5D"/>
        </a:solidFill>
      </dgm:spPr>
      <dgm:t>
        <a:bodyPr/>
        <a:lstStyle/>
        <a:p>
          <a:r>
            <a:rPr lang="fr-FR" sz="1200" dirty="0">
              <a:solidFill>
                <a:schemeClr val="tx1"/>
              </a:solidFill>
            </a:rPr>
            <a:t>PPL</a:t>
          </a:r>
          <a:endParaRPr lang="fr-FR" sz="500" dirty="0">
            <a:solidFill>
              <a:schemeClr val="tx1"/>
            </a:solidFill>
          </a:endParaRPr>
        </a:p>
      </dgm:t>
    </dgm:pt>
    <dgm:pt modelId="{ACAE3739-BE89-44FA-9920-BCA9C6320927}" type="parTrans" cxnId="{1529A26A-943D-45F1-813D-EA7EADF5177E}">
      <dgm:prSet/>
      <dgm:spPr/>
      <dgm:t>
        <a:bodyPr/>
        <a:lstStyle/>
        <a:p>
          <a:endParaRPr lang="fr-FR"/>
        </a:p>
      </dgm:t>
    </dgm:pt>
    <dgm:pt modelId="{A1CF70E9-F85E-40DB-89FA-968CD08D4C18}" type="sibTrans" cxnId="{1529A26A-943D-45F1-813D-EA7EADF5177E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endParaRPr lang="fr-FR"/>
        </a:p>
      </dgm:t>
    </dgm:pt>
    <dgm:pt modelId="{6F72D60A-DDBD-4970-8086-D727C6F6E3F0}">
      <dgm:prSet phldrT="[Texte]" custT="1"/>
      <dgm:spPr>
        <a:solidFill>
          <a:srgbClr val="BD9B5D"/>
        </a:solidFill>
      </dgm:spPr>
      <dgm:t>
        <a:bodyPr/>
        <a:lstStyle/>
        <a:p>
          <a:r>
            <a:rPr lang="fr-FR" sz="1200" dirty="0">
              <a:solidFill>
                <a:schemeClr val="tx1"/>
              </a:solidFill>
            </a:rPr>
            <a:t>PDL</a:t>
          </a:r>
        </a:p>
      </dgm:t>
    </dgm:pt>
    <dgm:pt modelId="{26590078-E8E8-4250-AABF-E3FCA0C71319}" type="parTrans" cxnId="{45F248AD-11E3-410B-9753-C4BB229A8C7E}">
      <dgm:prSet/>
      <dgm:spPr/>
      <dgm:t>
        <a:bodyPr/>
        <a:lstStyle/>
        <a:p>
          <a:endParaRPr lang="fr-FR"/>
        </a:p>
      </dgm:t>
    </dgm:pt>
    <dgm:pt modelId="{3493F769-FFD0-4B1B-8CF0-479321A86235}" type="sibTrans" cxnId="{45F248AD-11E3-410B-9753-C4BB229A8C7E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endParaRPr lang="fr-FR"/>
        </a:p>
      </dgm:t>
    </dgm:pt>
    <dgm:pt modelId="{F9D1EB54-559C-4D6A-854F-908B18155312}">
      <dgm:prSet phldrT="[Texte]" custT="1"/>
      <dgm:spPr>
        <a:solidFill>
          <a:srgbClr val="BD9B5D"/>
        </a:solidFill>
      </dgm:spPr>
      <dgm:t>
        <a:bodyPr/>
        <a:lstStyle/>
        <a:p>
          <a:endParaRPr lang="fr-FR" sz="900" dirty="0"/>
        </a:p>
      </dgm:t>
    </dgm:pt>
    <dgm:pt modelId="{90D218EE-0DC0-491C-885A-B8DE4C459955}" type="parTrans" cxnId="{14475615-C74E-47E8-9D7E-83093DCD0492}">
      <dgm:prSet/>
      <dgm:spPr/>
      <dgm:t>
        <a:bodyPr/>
        <a:lstStyle/>
        <a:p>
          <a:endParaRPr lang="fr-FR"/>
        </a:p>
      </dgm:t>
    </dgm:pt>
    <dgm:pt modelId="{4CF6D7DA-BCA6-4F33-96EF-7D7A96B61146}" type="sibTrans" cxnId="{14475615-C74E-47E8-9D7E-83093DCD0492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endParaRPr lang="fr-FR"/>
        </a:p>
      </dgm:t>
    </dgm:pt>
    <dgm:pt modelId="{5806E38E-C681-4A14-8ABA-EC2DE8283003}" type="pres">
      <dgm:prSet presAssocID="{9C9FB0C0-EEEF-4F99-96BE-425EDC9CE3B1}" presName="cycle" presStyleCnt="0">
        <dgm:presLayoutVars>
          <dgm:dir/>
          <dgm:resizeHandles val="exact"/>
        </dgm:presLayoutVars>
      </dgm:prSet>
      <dgm:spPr/>
    </dgm:pt>
    <dgm:pt modelId="{DCBCCC90-1E4F-483C-9FEF-E24A6D0C01BB}" type="pres">
      <dgm:prSet presAssocID="{88F291A3-5698-443A-95E3-7847EEDB807A}" presName="node" presStyleLbl="node1" presStyleIdx="0" presStyleCnt="3" custScaleX="110000" custScaleY="110000">
        <dgm:presLayoutVars>
          <dgm:bulletEnabled val="1"/>
        </dgm:presLayoutVars>
      </dgm:prSet>
      <dgm:spPr/>
    </dgm:pt>
    <dgm:pt modelId="{536F791D-BC49-453E-8450-09C04F02C98C}" type="pres">
      <dgm:prSet presAssocID="{A1CF70E9-F85E-40DB-89FA-968CD08D4C18}" presName="sibTrans" presStyleLbl="sibTrans2D1" presStyleIdx="0" presStyleCnt="3"/>
      <dgm:spPr/>
    </dgm:pt>
    <dgm:pt modelId="{0A038040-95DE-4698-A13F-D9CD7DDE7C58}" type="pres">
      <dgm:prSet presAssocID="{A1CF70E9-F85E-40DB-89FA-968CD08D4C18}" presName="connectorText" presStyleLbl="sibTrans2D1" presStyleIdx="0" presStyleCnt="3"/>
      <dgm:spPr/>
    </dgm:pt>
    <dgm:pt modelId="{0972F722-933F-4DF1-9FFC-5F09F816B78D}" type="pres">
      <dgm:prSet presAssocID="{6F72D60A-DDBD-4970-8086-D727C6F6E3F0}" presName="node" presStyleLbl="node1" presStyleIdx="1" presStyleCnt="3" custScaleX="110000" custScaleY="110000">
        <dgm:presLayoutVars>
          <dgm:bulletEnabled val="1"/>
        </dgm:presLayoutVars>
      </dgm:prSet>
      <dgm:spPr/>
    </dgm:pt>
    <dgm:pt modelId="{15DC3DD5-ABE9-4294-A22B-6164932AB906}" type="pres">
      <dgm:prSet presAssocID="{3493F769-FFD0-4B1B-8CF0-479321A86235}" presName="sibTrans" presStyleLbl="sibTrans2D1" presStyleIdx="1" presStyleCnt="3"/>
      <dgm:spPr/>
    </dgm:pt>
    <dgm:pt modelId="{99AFECAC-8D8B-4BD3-8030-72CA5171B7AD}" type="pres">
      <dgm:prSet presAssocID="{3493F769-FFD0-4B1B-8CF0-479321A86235}" presName="connectorText" presStyleLbl="sibTrans2D1" presStyleIdx="1" presStyleCnt="3"/>
      <dgm:spPr/>
    </dgm:pt>
    <dgm:pt modelId="{4EAD9FDD-0017-4071-99EE-45207C70B1C6}" type="pres">
      <dgm:prSet presAssocID="{F9D1EB54-559C-4D6A-854F-908B18155312}" presName="node" presStyleLbl="node1" presStyleIdx="2" presStyleCnt="3" custScaleX="110000" custScaleY="110000">
        <dgm:presLayoutVars>
          <dgm:bulletEnabled val="1"/>
        </dgm:presLayoutVars>
      </dgm:prSet>
      <dgm:spPr/>
    </dgm:pt>
    <dgm:pt modelId="{73E3F392-16FC-45E9-BA34-9C3CE8A94418}" type="pres">
      <dgm:prSet presAssocID="{4CF6D7DA-BCA6-4F33-96EF-7D7A96B61146}" presName="sibTrans" presStyleLbl="sibTrans2D1" presStyleIdx="2" presStyleCnt="3"/>
      <dgm:spPr/>
    </dgm:pt>
    <dgm:pt modelId="{C414B483-2603-401F-B03E-1BE0B8F2A10F}" type="pres">
      <dgm:prSet presAssocID="{4CF6D7DA-BCA6-4F33-96EF-7D7A96B61146}" presName="connectorText" presStyleLbl="sibTrans2D1" presStyleIdx="2" presStyleCnt="3"/>
      <dgm:spPr/>
    </dgm:pt>
  </dgm:ptLst>
  <dgm:cxnLst>
    <dgm:cxn modelId="{9B7CDF12-0437-48D8-BE79-C987C9C40EB5}" type="presOf" srcId="{3493F769-FFD0-4B1B-8CF0-479321A86235}" destId="{15DC3DD5-ABE9-4294-A22B-6164932AB906}" srcOrd="0" destOrd="0" presId="urn:microsoft.com/office/officeart/2005/8/layout/cycle2"/>
    <dgm:cxn modelId="{14475615-C74E-47E8-9D7E-83093DCD0492}" srcId="{9C9FB0C0-EEEF-4F99-96BE-425EDC9CE3B1}" destId="{F9D1EB54-559C-4D6A-854F-908B18155312}" srcOrd="2" destOrd="0" parTransId="{90D218EE-0DC0-491C-885A-B8DE4C459955}" sibTransId="{4CF6D7DA-BCA6-4F33-96EF-7D7A96B61146}"/>
    <dgm:cxn modelId="{50ADEF1D-2EC6-4392-9BFF-979E39A21F98}" type="presOf" srcId="{4CF6D7DA-BCA6-4F33-96EF-7D7A96B61146}" destId="{73E3F392-16FC-45E9-BA34-9C3CE8A94418}" srcOrd="0" destOrd="0" presId="urn:microsoft.com/office/officeart/2005/8/layout/cycle2"/>
    <dgm:cxn modelId="{E7661826-DE88-4F1A-B6F1-2F92B553ADFB}" type="presOf" srcId="{3493F769-FFD0-4B1B-8CF0-479321A86235}" destId="{99AFECAC-8D8B-4BD3-8030-72CA5171B7AD}" srcOrd="1" destOrd="0" presId="urn:microsoft.com/office/officeart/2005/8/layout/cycle2"/>
    <dgm:cxn modelId="{212F5E68-DEC5-45A9-A37C-C6A4C4045E81}" type="presOf" srcId="{4CF6D7DA-BCA6-4F33-96EF-7D7A96B61146}" destId="{C414B483-2603-401F-B03E-1BE0B8F2A10F}" srcOrd="1" destOrd="0" presId="urn:microsoft.com/office/officeart/2005/8/layout/cycle2"/>
    <dgm:cxn modelId="{1529A26A-943D-45F1-813D-EA7EADF5177E}" srcId="{9C9FB0C0-EEEF-4F99-96BE-425EDC9CE3B1}" destId="{88F291A3-5698-443A-95E3-7847EEDB807A}" srcOrd="0" destOrd="0" parTransId="{ACAE3739-BE89-44FA-9920-BCA9C6320927}" sibTransId="{A1CF70E9-F85E-40DB-89FA-968CD08D4C18}"/>
    <dgm:cxn modelId="{9A188175-44C5-4744-9DA6-6F7A2C163BF0}" type="presOf" srcId="{A1CF70E9-F85E-40DB-89FA-968CD08D4C18}" destId="{0A038040-95DE-4698-A13F-D9CD7DDE7C58}" srcOrd="1" destOrd="0" presId="urn:microsoft.com/office/officeart/2005/8/layout/cycle2"/>
    <dgm:cxn modelId="{DF5BE975-7998-4D80-AB10-2E327C0ECE1B}" type="presOf" srcId="{88F291A3-5698-443A-95E3-7847EEDB807A}" destId="{DCBCCC90-1E4F-483C-9FEF-E24A6D0C01BB}" srcOrd="0" destOrd="0" presId="urn:microsoft.com/office/officeart/2005/8/layout/cycle2"/>
    <dgm:cxn modelId="{97F0B18F-D964-4356-92D5-CEF231093EA2}" type="presOf" srcId="{A1CF70E9-F85E-40DB-89FA-968CD08D4C18}" destId="{536F791D-BC49-453E-8450-09C04F02C98C}" srcOrd="0" destOrd="0" presId="urn:microsoft.com/office/officeart/2005/8/layout/cycle2"/>
    <dgm:cxn modelId="{49C30392-1E68-4FF2-A1C8-F34AB82B8E1F}" type="presOf" srcId="{9C9FB0C0-EEEF-4F99-96BE-425EDC9CE3B1}" destId="{5806E38E-C681-4A14-8ABA-EC2DE8283003}" srcOrd="0" destOrd="0" presId="urn:microsoft.com/office/officeart/2005/8/layout/cycle2"/>
    <dgm:cxn modelId="{45F248AD-11E3-410B-9753-C4BB229A8C7E}" srcId="{9C9FB0C0-EEEF-4F99-96BE-425EDC9CE3B1}" destId="{6F72D60A-DDBD-4970-8086-D727C6F6E3F0}" srcOrd="1" destOrd="0" parTransId="{26590078-E8E8-4250-AABF-E3FCA0C71319}" sibTransId="{3493F769-FFD0-4B1B-8CF0-479321A86235}"/>
    <dgm:cxn modelId="{3D1EFBE9-C8A9-4B3D-B0D7-B70EB02A4F80}" type="presOf" srcId="{F9D1EB54-559C-4D6A-854F-908B18155312}" destId="{4EAD9FDD-0017-4071-99EE-45207C70B1C6}" srcOrd="0" destOrd="0" presId="urn:microsoft.com/office/officeart/2005/8/layout/cycle2"/>
    <dgm:cxn modelId="{284686EA-7343-4B64-ABAF-EB042EC829DD}" type="presOf" srcId="{6F72D60A-DDBD-4970-8086-D727C6F6E3F0}" destId="{0972F722-933F-4DF1-9FFC-5F09F816B78D}" srcOrd="0" destOrd="0" presId="urn:microsoft.com/office/officeart/2005/8/layout/cycle2"/>
    <dgm:cxn modelId="{1828A621-7971-480D-945E-8DB4780983F0}" type="presParOf" srcId="{5806E38E-C681-4A14-8ABA-EC2DE8283003}" destId="{DCBCCC90-1E4F-483C-9FEF-E24A6D0C01BB}" srcOrd="0" destOrd="0" presId="urn:microsoft.com/office/officeart/2005/8/layout/cycle2"/>
    <dgm:cxn modelId="{718BE3D6-521B-4728-AE4A-20351EEAEC07}" type="presParOf" srcId="{5806E38E-C681-4A14-8ABA-EC2DE8283003}" destId="{536F791D-BC49-453E-8450-09C04F02C98C}" srcOrd="1" destOrd="0" presId="urn:microsoft.com/office/officeart/2005/8/layout/cycle2"/>
    <dgm:cxn modelId="{6077A701-142B-4186-AC28-6599BFA23B16}" type="presParOf" srcId="{536F791D-BC49-453E-8450-09C04F02C98C}" destId="{0A038040-95DE-4698-A13F-D9CD7DDE7C58}" srcOrd="0" destOrd="0" presId="urn:microsoft.com/office/officeart/2005/8/layout/cycle2"/>
    <dgm:cxn modelId="{3224C83C-49E4-4DE5-887B-5FB2D15DA16D}" type="presParOf" srcId="{5806E38E-C681-4A14-8ABA-EC2DE8283003}" destId="{0972F722-933F-4DF1-9FFC-5F09F816B78D}" srcOrd="2" destOrd="0" presId="urn:microsoft.com/office/officeart/2005/8/layout/cycle2"/>
    <dgm:cxn modelId="{1900EDDB-A3BF-4185-B46B-900717C16E11}" type="presParOf" srcId="{5806E38E-C681-4A14-8ABA-EC2DE8283003}" destId="{15DC3DD5-ABE9-4294-A22B-6164932AB906}" srcOrd="3" destOrd="0" presId="urn:microsoft.com/office/officeart/2005/8/layout/cycle2"/>
    <dgm:cxn modelId="{5BEAE96C-BA6D-4883-8EB1-B7AC59E46F0C}" type="presParOf" srcId="{15DC3DD5-ABE9-4294-A22B-6164932AB906}" destId="{99AFECAC-8D8B-4BD3-8030-72CA5171B7AD}" srcOrd="0" destOrd="0" presId="urn:microsoft.com/office/officeart/2005/8/layout/cycle2"/>
    <dgm:cxn modelId="{EE488B56-37ED-4E05-BEE9-2FB439EEC959}" type="presParOf" srcId="{5806E38E-C681-4A14-8ABA-EC2DE8283003}" destId="{4EAD9FDD-0017-4071-99EE-45207C70B1C6}" srcOrd="4" destOrd="0" presId="urn:microsoft.com/office/officeart/2005/8/layout/cycle2"/>
    <dgm:cxn modelId="{D0D49A93-EC5E-45D5-BBB6-9F1171C56A4A}" type="presParOf" srcId="{5806E38E-C681-4A14-8ABA-EC2DE8283003}" destId="{73E3F392-16FC-45E9-BA34-9C3CE8A94418}" srcOrd="5" destOrd="0" presId="urn:microsoft.com/office/officeart/2005/8/layout/cycle2"/>
    <dgm:cxn modelId="{CAC48C60-5A62-40B4-A0A8-45C08F1060BE}" type="presParOf" srcId="{73E3F392-16FC-45E9-BA34-9C3CE8A94418}" destId="{C414B483-2603-401F-B03E-1BE0B8F2A10F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F02275-34E4-4593-8906-3C526163A15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46F7988-AF41-47BC-A826-5E27D5D25A8D}">
      <dgm:prSet custT="1"/>
      <dgm:spPr/>
      <dgm:t>
        <a:bodyPr/>
        <a:lstStyle/>
        <a:p>
          <a:r>
            <a:rPr lang="en-US" sz="2400" b="0" dirty="0"/>
            <a:t>Fragmented decision process…</a:t>
          </a:r>
          <a:endParaRPr lang="fr-FR" sz="2400" dirty="0"/>
        </a:p>
      </dgm:t>
    </dgm:pt>
    <dgm:pt modelId="{0A4EFDF0-3F22-4EAF-91EB-09E6C8F2B173}" type="parTrans" cxnId="{A27E110F-83F8-49FF-916B-B176BB251F53}">
      <dgm:prSet/>
      <dgm:spPr/>
      <dgm:t>
        <a:bodyPr/>
        <a:lstStyle/>
        <a:p>
          <a:endParaRPr lang="fr-FR"/>
        </a:p>
      </dgm:t>
    </dgm:pt>
    <dgm:pt modelId="{41806AA9-6E69-4B94-AE83-EDA42A54820D}" type="sibTrans" cxnId="{A27E110F-83F8-49FF-916B-B176BB251F53}">
      <dgm:prSet/>
      <dgm:spPr/>
      <dgm:t>
        <a:bodyPr/>
        <a:lstStyle/>
        <a:p>
          <a:endParaRPr lang="fr-FR"/>
        </a:p>
      </dgm:t>
    </dgm:pt>
    <dgm:pt modelId="{62A00FAA-455D-48F9-B413-4D0F57E00092}">
      <dgm:prSet custT="1"/>
      <dgm:spPr/>
      <dgm:t>
        <a:bodyPr/>
        <a:lstStyle/>
        <a:p>
          <a:r>
            <a:rPr lang="fr-FR" sz="2400" b="0" dirty="0" err="1"/>
            <a:t>Difficulty</a:t>
          </a:r>
          <a:r>
            <a:rPr lang="fr-FR" sz="2400" b="0" dirty="0"/>
            <a:t> to </a:t>
          </a:r>
          <a:r>
            <a:rPr lang="fr-FR" sz="2400" b="0" dirty="0" err="1"/>
            <a:t>build</a:t>
          </a:r>
          <a:r>
            <a:rPr lang="fr-FR" sz="2400" b="0" dirty="0"/>
            <a:t>…</a:t>
          </a:r>
          <a:endParaRPr lang="fr-FR" sz="2400" dirty="0"/>
        </a:p>
      </dgm:t>
    </dgm:pt>
    <dgm:pt modelId="{3117C668-BE16-413A-AEC1-DA78677B3E1B}" type="parTrans" cxnId="{A1E129F0-873B-46BD-8F60-F29AC6D897A8}">
      <dgm:prSet/>
      <dgm:spPr/>
      <dgm:t>
        <a:bodyPr/>
        <a:lstStyle/>
        <a:p>
          <a:endParaRPr lang="fr-FR"/>
        </a:p>
      </dgm:t>
    </dgm:pt>
    <dgm:pt modelId="{62E67106-C991-4E23-81D7-FB35A9A496E3}" type="sibTrans" cxnId="{A1E129F0-873B-46BD-8F60-F29AC6D897A8}">
      <dgm:prSet/>
      <dgm:spPr/>
      <dgm:t>
        <a:bodyPr/>
        <a:lstStyle/>
        <a:p>
          <a:endParaRPr lang="fr-FR"/>
        </a:p>
      </dgm:t>
    </dgm:pt>
    <dgm:pt modelId="{F0300C66-3B11-4F4B-A051-86D024243C50}">
      <dgm:prSet custT="1"/>
      <dgm:spPr/>
      <dgm:t>
        <a:bodyPr/>
        <a:lstStyle/>
        <a:p>
          <a:r>
            <a:rPr lang="nn-NO" sz="2400" b="0" dirty="0"/>
            <a:t>no consideration of profitability ranking...</a:t>
          </a:r>
          <a:endParaRPr lang="fr-FR" sz="2400" dirty="0"/>
        </a:p>
      </dgm:t>
    </dgm:pt>
    <dgm:pt modelId="{9B7995BF-F0F3-418B-A73E-60389471A57C}" type="parTrans" cxnId="{EE4928A9-4F33-46B5-880C-8A9893255CFB}">
      <dgm:prSet/>
      <dgm:spPr/>
      <dgm:t>
        <a:bodyPr/>
        <a:lstStyle/>
        <a:p>
          <a:endParaRPr lang="fr-FR"/>
        </a:p>
      </dgm:t>
    </dgm:pt>
    <dgm:pt modelId="{DC215103-1949-4728-95EE-C889BFB63723}" type="sibTrans" cxnId="{EE4928A9-4F33-46B5-880C-8A9893255CFB}">
      <dgm:prSet/>
      <dgm:spPr/>
      <dgm:t>
        <a:bodyPr/>
        <a:lstStyle/>
        <a:p>
          <a:endParaRPr lang="fr-FR"/>
        </a:p>
      </dgm:t>
    </dgm:pt>
    <dgm:pt modelId="{F8E3EBC2-59D1-49B6-AEF2-D42EBF874916}">
      <dgm:prSet/>
      <dgm:spPr/>
      <dgm:t>
        <a:bodyPr/>
        <a:lstStyle/>
        <a:p>
          <a:pPr marL="182563" indent="0" algn="just">
            <a:buNone/>
          </a:pPr>
          <a:r>
            <a:rPr lang="en-US" b="0" dirty="0"/>
            <a:t>with many possible gates to decide new fundings (Leadership Team Committees, </a:t>
          </a:r>
          <a:r>
            <a:rPr lang="en-US" b="0" dirty="0" err="1"/>
            <a:t>Genbas</a:t>
          </a:r>
          <a:r>
            <a:rPr lang="en-US" b="0" dirty="0"/>
            <a:t>, </a:t>
          </a:r>
          <a:r>
            <a:rPr lang="en-US" b="0" dirty="0" err="1"/>
            <a:t>xMC</a:t>
          </a:r>
          <a:r>
            <a:rPr lang="en-US" b="0" dirty="0"/>
            <a:t>, GCAC..) creating confusion on whether to start or not activities within the teams.</a:t>
          </a:r>
          <a:endParaRPr lang="fr-FR" dirty="0"/>
        </a:p>
      </dgm:t>
    </dgm:pt>
    <dgm:pt modelId="{5EC18794-25A4-4B14-A6F5-EF7E659E6A6B}" type="parTrans" cxnId="{BCB148F5-655B-4CCB-87E7-58F06638625F}">
      <dgm:prSet/>
      <dgm:spPr/>
      <dgm:t>
        <a:bodyPr/>
        <a:lstStyle/>
        <a:p>
          <a:endParaRPr lang="fr-FR"/>
        </a:p>
      </dgm:t>
    </dgm:pt>
    <dgm:pt modelId="{663BD286-443D-467A-B5CC-B893EF93F6F0}" type="sibTrans" cxnId="{BCB148F5-655B-4CCB-87E7-58F06638625F}">
      <dgm:prSet/>
      <dgm:spPr/>
      <dgm:t>
        <a:bodyPr/>
        <a:lstStyle/>
        <a:p>
          <a:endParaRPr lang="fr-FR"/>
        </a:p>
      </dgm:t>
    </dgm:pt>
    <dgm:pt modelId="{267A77AA-3E5E-41EB-BD1D-39FF794A3716}">
      <dgm:prSet custT="1"/>
      <dgm:spPr/>
      <dgm:t>
        <a:bodyPr/>
        <a:lstStyle/>
        <a:p>
          <a:pPr marL="182563" indent="0">
            <a:buNone/>
          </a:pP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an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overall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and real-time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picture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of R&amp;D/Capex pile-up,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including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drift of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decided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projects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. </a:t>
          </a:r>
          <a:r>
            <a:rPr lang="nn-NO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As a consequence, no visibility to assess the impact of funding decisions on overall R&amp;D/Capex Budget.</a:t>
          </a:r>
          <a:endParaRPr lang="fr-FR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enault Group Light"/>
            <a:ea typeface="+mn-ea"/>
            <a:cs typeface="+mn-cs"/>
          </a:endParaRPr>
        </a:p>
      </dgm:t>
    </dgm:pt>
    <dgm:pt modelId="{9620F43C-70C0-4CBA-8EE0-346C30E8E6C0}" type="parTrans" cxnId="{B5E200BD-2624-40F6-A0E5-FC0567FA0CE0}">
      <dgm:prSet/>
      <dgm:spPr/>
      <dgm:t>
        <a:bodyPr/>
        <a:lstStyle/>
        <a:p>
          <a:endParaRPr lang="fr-FR"/>
        </a:p>
      </dgm:t>
    </dgm:pt>
    <dgm:pt modelId="{BE5F0813-40FB-47CA-BBE9-9505BECC2657}" type="sibTrans" cxnId="{B5E200BD-2624-40F6-A0E5-FC0567FA0CE0}">
      <dgm:prSet/>
      <dgm:spPr/>
      <dgm:t>
        <a:bodyPr/>
        <a:lstStyle/>
        <a:p>
          <a:endParaRPr lang="fr-FR"/>
        </a:p>
      </dgm:t>
    </dgm:pt>
    <dgm:pt modelId="{59403D3A-3891-43EC-8489-F5FD1BC3B897}">
      <dgm:prSet custT="1"/>
      <dgm:spPr/>
      <dgm:t>
        <a:bodyPr/>
        <a:lstStyle/>
        <a:p>
          <a:pPr marL="182563" indent="0">
            <a:buNone/>
          </a:pPr>
          <a:r>
            <a:rPr lang="nn-NO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of projects or strategic APPG priorities </a:t>
          </a:r>
          <a:r>
            <a:rPr lang="nn-NO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when driving the back to budget exercises.</a:t>
          </a:r>
          <a:endParaRPr lang="fr-FR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enault Group Light"/>
            <a:ea typeface="+mn-ea"/>
            <a:cs typeface="+mn-cs"/>
          </a:endParaRPr>
        </a:p>
      </dgm:t>
    </dgm:pt>
    <dgm:pt modelId="{937ED041-A81E-4B89-8424-78EF4FBD8821}" type="parTrans" cxnId="{894B658D-EBCC-4FC0-B8B3-AD51B43992FD}">
      <dgm:prSet/>
      <dgm:spPr/>
      <dgm:t>
        <a:bodyPr/>
        <a:lstStyle/>
        <a:p>
          <a:endParaRPr lang="fr-FR"/>
        </a:p>
      </dgm:t>
    </dgm:pt>
    <dgm:pt modelId="{785651FA-33EE-4745-B18B-AB1E0268AAE3}" type="sibTrans" cxnId="{894B658D-EBCC-4FC0-B8B3-AD51B43992FD}">
      <dgm:prSet/>
      <dgm:spPr/>
      <dgm:t>
        <a:bodyPr/>
        <a:lstStyle/>
        <a:p>
          <a:endParaRPr lang="fr-FR"/>
        </a:p>
      </dgm:t>
    </dgm:pt>
    <dgm:pt modelId="{CBDE75B2-E31C-4FA8-8433-D59B8E2892C9}" type="pres">
      <dgm:prSet presAssocID="{D5F02275-34E4-4593-8906-3C526163A159}" presName="Name0" presStyleCnt="0">
        <dgm:presLayoutVars>
          <dgm:dir/>
          <dgm:animLvl val="lvl"/>
          <dgm:resizeHandles val="exact"/>
        </dgm:presLayoutVars>
      </dgm:prSet>
      <dgm:spPr/>
    </dgm:pt>
    <dgm:pt modelId="{3B9D08FC-BDAE-4E2D-A8FA-ABE0A949CE40}" type="pres">
      <dgm:prSet presAssocID="{946F7988-AF41-47BC-A826-5E27D5D25A8D}" presName="linNode" presStyleCnt="0"/>
      <dgm:spPr/>
    </dgm:pt>
    <dgm:pt modelId="{9B479918-6770-48A4-BA74-EAA0F1244BF3}" type="pres">
      <dgm:prSet presAssocID="{946F7988-AF41-47BC-A826-5E27D5D25A8D}" presName="parentText" presStyleLbl="node1" presStyleIdx="0" presStyleCnt="3" custScaleY="66365">
        <dgm:presLayoutVars>
          <dgm:chMax val="1"/>
          <dgm:bulletEnabled val="1"/>
        </dgm:presLayoutVars>
      </dgm:prSet>
      <dgm:spPr/>
    </dgm:pt>
    <dgm:pt modelId="{D0519DAD-B54E-4A2E-B10D-AF387E651EAE}" type="pres">
      <dgm:prSet presAssocID="{946F7988-AF41-47BC-A826-5E27D5D25A8D}" presName="descendantText" presStyleLbl="alignAccFollowNode1" presStyleIdx="0" presStyleCnt="3" custScaleY="67952" custLinFactNeighborX="-1463">
        <dgm:presLayoutVars>
          <dgm:bulletEnabled val="1"/>
        </dgm:presLayoutVars>
      </dgm:prSet>
      <dgm:spPr/>
    </dgm:pt>
    <dgm:pt modelId="{9BED83A6-B1E3-4DE7-A39B-4219079F696A}" type="pres">
      <dgm:prSet presAssocID="{41806AA9-6E69-4B94-AE83-EDA42A54820D}" presName="sp" presStyleCnt="0"/>
      <dgm:spPr/>
    </dgm:pt>
    <dgm:pt modelId="{F6B66763-876F-4A53-B46D-EFF31AB1178A}" type="pres">
      <dgm:prSet presAssocID="{62A00FAA-455D-48F9-B413-4D0F57E00092}" presName="linNode" presStyleCnt="0"/>
      <dgm:spPr/>
    </dgm:pt>
    <dgm:pt modelId="{8E1442B8-5D29-4CB3-917D-7FAE8BDCC771}" type="pres">
      <dgm:prSet presAssocID="{62A00FAA-455D-48F9-B413-4D0F57E00092}" presName="parentText" presStyleLbl="node1" presStyleIdx="1" presStyleCnt="3" custScaleY="66365">
        <dgm:presLayoutVars>
          <dgm:chMax val="1"/>
          <dgm:bulletEnabled val="1"/>
        </dgm:presLayoutVars>
      </dgm:prSet>
      <dgm:spPr/>
    </dgm:pt>
    <dgm:pt modelId="{F5DDD7D8-4F0C-4989-90D3-57274016BE30}" type="pres">
      <dgm:prSet presAssocID="{62A00FAA-455D-48F9-B413-4D0F57E00092}" presName="descendantText" presStyleLbl="alignAccFollowNode1" presStyleIdx="1" presStyleCnt="3" custScaleY="67952" custLinFactNeighborX="-1463">
        <dgm:presLayoutVars>
          <dgm:bulletEnabled val="1"/>
        </dgm:presLayoutVars>
      </dgm:prSet>
      <dgm:spPr/>
    </dgm:pt>
    <dgm:pt modelId="{6F9F1A4D-9D5E-4FF1-9A4A-224D9089210D}" type="pres">
      <dgm:prSet presAssocID="{62E67106-C991-4E23-81D7-FB35A9A496E3}" presName="sp" presStyleCnt="0"/>
      <dgm:spPr/>
    </dgm:pt>
    <dgm:pt modelId="{AA698CD2-8F74-43B7-85DC-506AF601F66A}" type="pres">
      <dgm:prSet presAssocID="{F0300C66-3B11-4F4B-A051-86D024243C50}" presName="linNode" presStyleCnt="0"/>
      <dgm:spPr/>
    </dgm:pt>
    <dgm:pt modelId="{752C6548-DB8A-447C-A630-F462E7C8ADD8}" type="pres">
      <dgm:prSet presAssocID="{F0300C66-3B11-4F4B-A051-86D024243C50}" presName="parentText" presStyleLbl="node1" presStyleIdx="2" presStyleCnt="3" custScaleY="66365">
        <dgm:presLayoutVars>
          <dgm:chMax val="1"/>
          <dgm:bulletEnabled val="1"/>
        </dgm:presLayoutVars>
      </dgm:prSet>
      <dgm:spPr/>
    </dgm:pt>
    <dgm:pt modelId="{CC204558-38B1-444E-951C-F0D8432A1A4D}" type="pres">
      <dgm:prSet presAssocID="{F0300C66-3B11-4F4B-A051-86D024243C50}" presName="descendantText" presStyleLbl="alignAccFollowNode1" presStyleIdx="2" presStyleCnt="3" custScaleY="67952" custLinFactNeighborX="-1463">
        <dgm:presLayoutVars>
          <dgm:bulletEnabled val="1"/>
        </dgm:presLayoutVars>
      </dgm:prSet>
      <dgm:spPr/>
    </dgm:pt>
  </dgm:ptLst>
  <dgm:cxnLst>
    <dgm:cxn modelId="{A27E110F-83F8-49FF-916B-B176BB251F53}" srcId="{D5F02275-34E4-4593-8906-3C526163A159}" destId="{946F7988-AF41-47BC-A826-5E27D5D25A8D}" srcOrd="0" destOrd="0" parTransId="{0A4EFDF0-3F22-4EAF-91EB-09E6C8F2B173}" sibTransId="{41806AA9-6E69-4B94-AE83-EDA42A54820D}"/>
    <dgm:cxn modelId="{5CEA602D-BDB8-4B79-93F3-F66CDE542DF1}" type="presOf" srcId="{62A00FAA-455D-48F9-B413-4D0F57E00092}" destId="{8E1442B8-5D29-4CB3-917D-7FAE8BDCC771}" srcOrd="0" destOrd="0" presId="urn:microsoft.com/office/officeart/2005/8/layout/vList5"/>
    <dgm:cxn modelId="{ED1FD65C-9A98-4B5E-96F3-9191AAF6F93E}" type="presOf" srcId="{267A77AA-3E5E-41EB-BD1D-39FF794A3716}" destId="{F5DDD7D8-4F0C-4989-90D3-57274016BE30}" srcOrd="0" destOrd="0" presId="urn:microsoft.com/office/officeart/2005/8/layout/vList5"/>
    <dgm:cxn modelId="{02F17E77-A539-4ED8-9495-944A1C0CE22C}" type="presOf" srcId="{946F7988-AF41-47BC-A826-5E27D5D25A8D}" destId="{9B479918-6770-48A4-BA74-EAA0F1244BF3}" srcOrd="0" destOrd="0" presId="urn:microsoft.com/office/officeart/2005/8/layout/vList5"/>
    <dgm:cxn modelId="{82E44586-D871-47F7-A0A6-6A6EB311E742}" type="presOf" srcId="{F8E3EBC2-59D1-49B6-AEF2-D42EBF874916}" destId="{D0519DAD-B54E-4A2E-B10D-AF387E651EAE}" srcOrd="0" destOrd="0" presId="urn:microsoft.com/office/officeart/2005/8/layout/vList5"/>
    <dgm:cxn modelId="{894B658D-EBCC-4FC0-B8B3-AD51B43992FD}" srcId="{F0300C66-3B11-4F4B-A051-86D024243C50}" destId="{59403D3A-3891-43EC-8489-F5FD1BC3B897}" srcOrd="0" destOrd="0" parTransId="{937ED041-A81E-4B89-8424-78EF4FBD8821}" sibTransId="{785651FA-33EE-4745-B18B-AB1E0268AAE3}"/>
    <dgm:cxn modelId="{EE4928A9-4F33-46B5-880C-8A9893255CFB}" srcId="{D5F02275-34E4-4593-8906-3C526163A159}" destId="{F0300C66-3B11-4F4B-A051-86D024243C50}" srcOrd="2" destOrd="0" parTransId="{9B7995BF-F0F3-418B-A73E-60389471A57C}" sibTransId="{DC215103-1949-4728-95EE-C889BFB63723}"/>
    <dgm:cxn modelId="{20FB48AA-7C42-4127-BEFD-470805D9C227}" type="presOf" srcId="{D5F02275-34E4-4593-8906-3C526163A159}" destId="{CBDE75B2-E31C-4FA8-8433-D59B8E2892C9}" srcOrd="0" destOrd="0" presId="urn:microsoft.com/office/officeart/2005/8/layout/vList5"/>
    <dgm:cxn modelId="{B5E200BD-2624-40F6-A0E5-FC0567FA0CE0}" srcId="{62A00FAA-455D-48F9-B413-4D0F57E00092}" destId="{267A77AA-3E5E-41EB-BD1D-39FF794A3716}" srcOrd="0" destOrd="0" parTransId="{9620F43C-70C0-4CBA-8EE0-346C30E8E6C0}" sibTransId="{BE5F0813-40FB-47CA-BBE9-9505BECC2657}"/>
    <dgm:cxn modelId="{3E34C1C0-733D-433B-A500-9B272AF100E8}" type="presOf" srcId="{59403D3A-3891-43EC-8489-F5FD1BC3B897}" destId="{CC204558-38B1-444E-951C-F0D8432A1A4D}" srcOrd="0" destOrd="0" presId="urn:microsoft.com/office/officeart/2005/8/layout/vList5"/>
    <dgm:cxn modelId="{B261DCE6-80C3-40CE-8C0C-89A01E05E30A}" type="presOf" srcId="{F0300C66-3B11-4F4B-A051-86D024243C50}" destId="{752C6548-DB8A-447C-A630-F462E7C8ADD8}" srcOrd="0" destOrd="0" presId="urn:microsoft.com/office/officeart/2005/8/layout/vList5"/>
    <dgm:cxn modelId="{A1E129F0-873B-46BD-8F60-F29AC6D897A8}" srcId="{D5F02275-34E4-4593-8906-3C526163A159}" destId="{62A00FAA-455D-48F9-B413-4D0F57E00092}" srcOrd="1" destOrd="0" parTransId="{3117C668-BE16-413A-AEC1-DA78677B3E1B}" sibTransId="{62E67106-C991-4E23-81D7-FB35A9A496E3}"/>
    <dgm:cxn modelId="{BCB148F5-655B-4CCB-87E7-58F06638625F}" srcId="{946F7988-AF41-47BC-A826-5E27D5D25A8D}" destId="{F8E3EBC2-59D1-49B6-AEF2-D42EBF874916}" srcOrd="0" destOrd="0" parTransId="{5EC18794-25A4-4B14-A6F5-EF7E659E6A6B}" sibTransId="{663BD286-443D-467A-B5CC-B893EF93F6F0}"/>
    <dgm:cxn modelId="{F99953C5-1089-4CB4-8280-8C5942D2C52E}" type="presParOf" srcId="{CBDE75B2-E31C-4FA8-8433-D59B8E2892C9}" destId="{3B9D08FC-BDAE-4E2D-A8FA-ABE0A949CE40}" srcOrd="0" destOrd="0" presId="urn:microsoft.com/office/officeart/2005/8/layout/vList5"/>
    <dgm:cxn modelId="{4B2BE77B-7D40-4687-86D3-C6F6EE42A327}" type="presParOf" srcId="{3B9D08FC-BDAE-4E2D-A8FA-ABE0A949CE40}" destId="{9B479918-6770-48A4-BA74-EAA0F1244BF3}" srcOrd="0" destOrd="0" presId="urn:microsoft.com/office/officeart/2005/8/layout/vList5"/>
    <dgm:cxn modelId="{C893AEC1-B9B5-4599-8A1B-5DECC4DA3355}" type="presParOf" srcId="{3B9D08FC-BDAE-4E2D-A8FA-ABE0A949CE40}" destId="{D0519DAD-B54E-4A2E-B10D-AF387E651EAE}" srcOrd="1" destOrd="0" presId="urn:microsoft.com/office/officeart/2005/8/layout/vList5"/>
    <dgm:cxn modelId="{B54DA1DB-9E7B-49E5-8264-7304A7A384C2}" type="presParOf" srcId="{CBDE75B2-E31C-4FA8-8433-D59B8E2892C9}" destId="{9BED83A6-B1E3-4DE7-A39B-4219079F696A}" srcOrd="1" destOrd="0" presId="urn:microsoft.com/office/officeart/2005/8/layout/vList5"/>
    <dgm:cxn modelId="{4C5E37EA-6924-4B68-A026-1A365F3360AF}" type="presParOf" srcId="{CBDE75B2-E31C-4FA8-8433-D59B8E2892C9}" destId="{F6B66763-876F-4A53-B46D-EFF31AB1178A}" srcOrd="2" destOrd="0" presId="urn:microsoft.com/office/officeart/2005/8/layout/vList5"/>
    <dgm:cxn modelId="{B23843F7-EE13-41EB-BDB8-49D3EDF42210}" type="presParOf" srcId="{F6B66763-876F-4A53-B46D-EFF31AB1178A}" destId="{8E1442B8-5D29-4CB3-917D-7FAE8BDCC771}" srcOrd="0" destOrd="0" presId="urn:microsoft.com/office/officeart/2005/8/layout/vList5"/>
    <dgm:cxn modelId="{7904AA28-95B7-4B50-A10D-606F4120D0C8}" type="presParOf" srcId="{F6B66763-876F-4A53-B46D-EFF31AB1178A}" destId="{F5DDD7D8-4F0C-4989-90D3-57274016BE30}" srcOrd="1" destOrd="0" presId="urn:microsoft.com/office/officeart/2005/8/layout/vList5"/>
    <dgm:cxn modelId="{3B77E065-35D3-46CA-90F4-E3040EBFC93C}" type="presParOf" srcId="{CBDE75B2-E31C-4FA8-8433-D59B8E2892C9}" destId="{6F9F1A4D-9D5E-4FF1-9A4A-224D9089210D}" srcOrd="3" destOrd="0" presId="urn:microsoft.com/office/officeart/2005/8/layout/vList5"/>
    <dgm:cxn modelId="{E9733AB8-C1BC-4E09-B5EC-7C94809613FA}" type="presParOf" srcId="{CBDE75B2-E31C-4FA8-8433-D59B8E2892C9}" destId="{AA698CD2-8F74-43B7-85DC-506AF601F66A}" srcOrd="4" destOrd="0" presId="urn:microsoft.com/office/officeart/2005/8/layout/vList5"/>
    <dgm:cxn modelId="{BAC0599C-6E8D-4FAC-92A7-21192C811286}" type="presParOf" srcId="{AA698CD2-8F74-43B7-85DC-506AF601F66A}" destId="{752C6548-DB8A-447C-A630-F462E7C8ADD8}" srcOrd="0" destOrd="0" presId="urn:microsoft.com/office/officeart/2005/8/layout/vList5"/>
    <dgm:cxn modelId="{14C99F99-A6B5-4E5E-AA70-7E741A5E30DC}" type="presParOf" srcId="{AA698CD2-8F74-43B7-85DC-506AF601F66A}" destId="{CC204558-38B1-444E-951C-F0D8432A1A4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2EB2CA2-38D9-495F-A013-3E3705AD9D63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B60B088E-94FC-4D20-9C66-E2E3F0E8643C}">
      <dgm:prSet/>
      <dgm:spPr/>
      <dgm:t>
        <a:bodyPr/>
        <a:lstStyle/>
        <a:p>
          <a:pPr algn="l"/>
          <a:r>
            <a:rPr lang="en-US" dirty="0"/>
            <a:t>Keep overall R&amp;D/Capex under control with a </a:t>
          </a:r>
          <a:r>
            <a:rPr lang="en-US" b="1" dirty="0">
              <a:latin typeface="+mj-lt"/>
            </a:rPr>
            <a:t>unique Group Control Tower</a:t>
          </a:r>
          <a:r>
            <a:rPr lang="en-US" dirty="0"/>
            <a:t>.</a:t>
          </a:r>
          <a:endParaRPr lang="fr-FR" dirty="0"/>
        </a:p>
      </dgm:t>
    </dgm:pt>
    <dgm:pt modelId="{FDA8ABAD-075B-4587-A258-E775BAB72381}" type="parTrans" cxnId="{B7AE229A-FA34-44A0-BC73-CB3A20A27678}">
      <dgm:prSet/>
      <dgm:spPr/>
      <dgm:t>
        <a:bodyPr/>
        <a:lstStyle/>
        <a:p>
          <a:endParaRPr lang="fr-FR"/>
        </a:p>
      </dgm:t>
    </dgm:pt>
    <dgm:pt modelId="{50477272-D1D6-4F3A-8452-F1656CC1999A}" type="sibTrans" cxnId="{B7AE229A-FA34-44A0-BC73-CB3A20A27678}">
      <dgm:prSet/>
      <dgm:spPr/>
      <dgm:t>
        <a:bodyPr/>
        <a:lstStyle/>
        <a:p>
          <a:endParaRPr lang="fr-FR"/>
        </a:p>
      </dgm:t>
    </dgm:pt>
    <dgm:pt modelId="{7F1C7EC2-D1EB-4F37-90FF-324045CD8C95}">
      <dgm:prSet/>
      <dgm:spPr/>
      <dgm:t>
        <a:bodyPr/>
        <a:lstStyle/>
        <a:p>
          <a:r>
            <a:rPr lang="en-US" dirty="0"/>
            <a:t>For all overlays out of scope of Strategy Day: put in place </a:t>
          </a:r>
          <a:r>
            <a:rPr lang="en-US" b="1" dirty="0">
              <a:latin typeface="+mj-lt"/>
            </a:rPr>
            <a:t>a new process « APPG Arbitration Gate»</a:t>
          </a:r>
          <a:r>
            <a:rPr lang="en-US" dirty="0"/>
            <a:t>, in order to enforce the objective of keeping under  control  and  arbitrating budget fundings.</a:t>
          </a:r>
          <a:endParaRPr lang="fr-FR" dirty="0"/>
        </a:p>
      </dgm:t>
    </dgm:pt>
    <dgm:pt modelId="{F4D61427-C829-45CA-AB1B-40D1D830EE5C}" type="parTrans" cxnId="{0006532B-D664-4DD6-ACCC-A676610E691B}">
      <dgm:prSet/>
      <dgm:spPr/>
      <dgm:t>
        <a:bodyPr/>
        <a:lstStyle/>
        <a:p>
          <a:endParaRPr lang="fr-FR"/>
        </a:p>
      </dgm:t>
    </dgm:pt>
    <dgm:pt modelId="{A7C5ADA4-1985-4D6B-B298-72A463BB1140}" type="sibTrans" cxnId="{0006532B-D664-4DD6-ACCC-A676610E691B}">
      <dgm:prSet/>
      <dgm:spPr/>
      <dgm:t>
        <a:bodyPr/>
        <a:lstStyle/>
        <a:p>
          <a:endParaRPr lang="fr-FR"/>
        </a:p>
      </dgm:t>
    </dgm:pt>
    <dgm:pt modelId="{CAB075EA-BC62-4C56-B0B5-86C03086AB70}">
      <dgm:prSet/>
      <dgm:spPr/>
      <dgm:t>
        <a:bodyPr/>
        <a:lstStyle/>
        <a:p>
          <a:r>
            <a:rPr lang="nn-NO" dirty="0"/>
            <a:t>Drive the back to budget exercise using </a:t>
          </a:r>
          <a:r>
            <a:rPr lang="nn-NO" b="1" dirty="0">
              <a:latin typeface="+mj-lt"/>
            </a:rPr>
            <a:t>new defined APPG guidelines</a:t>
          </a:r>
          <a:r>
            <a:rPr lang="nn-NO" dirty="0"/>
            <a:t>, including a profitability ranking, and </a:t>
          </a:r>
          <a:r>
            <a:rPr lang="nn-NO" b="1" dirty="0">
              <a:latin typeface="+mj-lt"/>
            </a:rPr>
            <a:t>enforce offset proposals </a:t>
          </a:r>
          <a:r>
            <a:rPr lang="nn-NO" dirty="0"/>
            <a:t>when  budget is overrun.</a:t>
          </a:r>
          <a:endParaRPr lang="fr-FR" dirty="0"/>
        </a:p>
      </dgm:t>
    </dgm:pt>
    <dgm:pt modelId="{55FBA106-B03B-4990-9505-06DBABBCF5F0}" type="parTrans" cxnId="{ECE189B1-6F3D-48B9-8003-9667DF77C142}">
      <dgm:prSet/>
      <dgm:spPr/>
      <dgm:t>
        <a:bodyPr/>
        <a:lstStyle/>
        <a:p>
          <a:endParaRPr lang="fr-FR"/>
        </a:p>
      </dgm:t>
    </dgm:pt>
    <dgm:pt modelId="{78504456-FF29-4F31-AF10-FA73BB1BF53B}" type="sibTrans" cxnId="{ECE189B1-6F3D-48B9-8003-9667DF77C142}">
      <dgm:prSet/>
      <dgm:spPr/>
      <dgm:t>
        <a:bodyPr/>
        <a:lstStyle/>
        <a:p>
          <a:endParaRPr lang="fr-FR"/>
        </a:p>
      </dgm:t>
    </dgm:pt>
    <dgm:pt modelId="{2128E75A-7CA4-4F0D-A781-8D041875B5F8}" type="pres">
      <dgm:prSet presAssocID="{02EB2CA2-38D9-495F-A013-3E3705AD9D63}" presName="arrowDiagram" presStyleCnt="0">
        <dgm:presLayoutVars>
          <dgm:chMax val="5"/>
          <dgm:dir/>
          <dgm:resizeHandles val="exact"/>
        </dgm:presLayoutVars>
      </dgm:prSet>
      <dgm:spPr/>
    </dgm:pt>
    <dgm:pt modelId="{402BD78B-E6CB-4D73-A8FE-12A1FA5CA208}" type="pres">
      <dgm:prSet presAssocID="{02EB2CA2-38D9-495F-A013-3E3705AD9D63}" presName="arrow" presStyleLbl="bgShp" presStyleIdx="0" presStyleCnt="1"/>
      <dgm:spPr/>
    </dgm:pt>
    <dgm:pt modelId="{C70A226D-1DED-4559-B07A-E5CE7D03567E}" type="pres">
      <dgm:prSet presAssocID="{02EB2CA2-38D9-495F-A013-3E3705AD9D63}" presName="arrowDiagram3" presStyleCnt="0"/>
      <dgm:spPr/>
    </dgm:pt>
    <dgm:pt modelId="{B73EE110-140F-469D-BDAE-EC78B5FBFD65}" type="pres">
      <dgm:prSet presAssocID="{B60B088E-94FC-4D20-9C66-E2E3F0E8643C}" presName="bullet3a" presStyleLbl="node1" presStyleIdx="0" presStyleCnt="3"/>
      <dgm:spPr/>
    </dgm:pt>
    <dgm:pt modelId="{EF3AB356-5FF1-456E-8779-D602FACF56D6}" type="pres">
      <dgm:prSet presAssocID="{B60B088E-94FC-4D20-9C66-E2E3F0E8643C}" presName="textBox3a" presStyleLbl="revTx" presStyleIdx="0" presStyleCnt="3">
        <dgm:presLayoutVars>
          <dgm:bulletEnabled val="1"/>
        </dgm:presLayoutVars>
      </dgm:prSet>
      <dgm:spPr/>
    </dgm:pt>
    <dgm:pt modelId="{EC30ED8B-E49B-435B-9FAD-E02721D580CA}" type="pres">
      <dgm:prSet presAssocID="{7F1C7EC2-D1EB-4F37-90FF-324045CD8C95}" presName="bullet3b" presStyleLbl="node1" presStyleIdx="1" presStyleCnt="3"/>
      <dgm:spPr/>
    </dgm:pt>
    <dgm:pt modelId="{DF7339F7-68FF-4B5C-94F8-C349EE3931A4}" type="pres">
      <dgm:prSet presAssocID="{7F1C7EC2-D1EB-4F37-90FF-324045CD8C95}" presName="textBox3b" presStyleLbl="revTx" presStyleIdx="1" presStyleCnt="3">
        <dgm:presLayoutVars>
          <dgm:bulletEnabled val="1"/>
        </dgm:presLayoutVars>
      </dgm:prSet>
      <dgm:spPr/>
    </dgm:pt>
    <dgm:pt modelId="{39390B8B-8058-4FD2-9E8B-E9AC2D4F53F6}" type="pres">
      <dgm:prSet presAssocID="{CAB075EA-BC62-4C56-B0B5-86C03086AB70}" presName="bullet3c" presStyleLbl="node1" presStyleIdx="2" presStyleCnt="3"/>
      <dgm:spPr/>
    </dgm:pt>
    <dgm:pt modelId="{C1F5DD2D-DBC7-427E-87F6-8DEC778F4DA9}" type="pres">
      <dgm:prSet presAssocID="{CAB075EA-BC62-4C56-B0B5-86C03086AB70}" presName="textBox3c" presStyleLbl="revTx" presStyleIdx="2" presStyleCnt="3">
        <dgm:presLayoutVars>
          <dgm:bulletEnabled val="1"/>
        </dgm:presLayoutVars>
      </dgm:prSet>
      <dgm:spPr/>
    </dgm:pt>
  </dgm:ptLst>
  <dgm:cxnLst>
    <dgm:cxn modelId="{372B2828-2224-470F-A45C-8944962EC521}" type="presOf" srcId="{02EB2CA2-38D9-495F-A013-3E3705AD9D63}" destId="{2128E75A-7CA4-4F0D-A781-8D041875B5F8}" srcOrd="0" destOrd="0" presId="urn:microsoft.com/office/officeart/2005/8/layout/arrow2"/>
    <dgm:cxn modelId="{0006532B-D664-4DD6-ACCC-A676610E691B}" srcId="{02EB2CA2-38D9-495F-A013-3E3705AD9D63}" destId="{7F1C7EC2-D1EB-4F37-90FF-324045CD8C95}" srcOrd="1" destOrd="0" parTransId="{F4D61427-C829-45CA-AB1B-40D1D830EE5C}" sibTransId="{A7C5ADA4-1985-4D6B-B298-72A463BB1140}"/>
    <dgm:cxn modelId="{C942722C-9660-4D92-9B41-D62A188D9264}" type="presOf" srcId="{CAB075EA-BC62-4C56-B0B5-86C03086AB70}" destId="{C1F5DD2D-DBC7-427E-87F6-8DEC778F4DA9}" srcOrd="0" destOrd="0" presId="urn:microsoft.com/office/officeart/2005/8/layout/arrow2"/>
    <dgm:cxn modelId="{B7AE229A-FA34-44A0-BC73-CB3A20A27678}" srcId="{02EB2CA2-38D9-495F-A013-3E3705AD9D63}" destId="{B60B088E-94FC-4D20-9C66-E2E3F0E8643C}" srcOrd="0" destOrd="0" parTransId="{FDA8ABAD-075B-4587-A258-E775BAB72381}" sibTransId="{50477272-D1D6-4F3A-8452-F1656CC1999A}"/>
    <dgm:cxn modelId="{ECE189B1-6F3D-48B9-8003-9667DF77C142}" srcId="{02EB2CA2-38D9-495F-A013-3E3705AD9D63}" destId="{CAB075EA-BC62-4C56-B0B5-86C03086AB70}" srcOrd="2" destOrd="0" parTransId="{55FBA106-B03B-4990-9505-06DBABBCF5F0}" sibTransId="{78504456-FF29-4F31-AF10-FA73BB1BF53B}"/>
    <dgm:cxn modelId="{9B9FA1CD-A84C-4F94-B8D1-8CE7902C260E}" type="presOf" srcId="{7F1C7EC2-D1EB-4F37-90FF-324045CD8C95}" destId="{DF7339F7-68FF-4B5C-94F8-C349EE3931A4}" srcOrd="0" destOrd="0" presId="urn:microsoft.com/office/officeart/2005/8/layout/arrow2"/>
    <dgm:cxn modelId="{6A5C49F1-D608-496B-8EF8-AA2114E63BEE}" type="presOf" srcId="{B60B088E-94FC-4D20-9C66-E2E3F0E8643C}" destId="{EF3AB356-5FF1-456E-8779-D602FACF56D6}" srcOrd="0" destOrd="0" presId="urn:microsoft.com/office/officeart/2005/8/layout/arrow2"/>
    <dgm:cxn modelId="{54BB91F3-91BA-406B-A575-9AABDD771448}" type="presParOf" srcId="{2128E75A-7CA4-4F0D-A781-8D041875B5F8}" destId="{402BD78B-E6CB-4D73-A8FE-12A1FA5CA208}" srcOrd="0" destOrd="0" presId="urn:microsoft.com/office/officeart/2005/8/layout/arrow2"/>
    <dgm:cxn modelId="{5BD089BD-35C4-47C7-85A6-E93A8F67C815}" type="presParOf" srcId="{2128E75A-7CA4-4F0D-A781-8D041875B5F8}" destId="{C70A226D-1DED-4559-B07A-E5CE7D03567E}" srcOrd="1" destOrd="0" presId="urn:microsoft.com/office/officeart/2005/8/layout/arrow2"/>
    <dgm:cxn modelId="{96DEF65A-E6E7-467B-A15F-D9AF91235256}" type="presParOf" srcId="{C70A226D-1DED-4559-B07A-E5CE7D03567E}" destId="{B73EE110-140F-469D-BDAE-EC78B5FBFD65}" srcOrd="0" destOrd="0" presId="urn:microsoft.com/office/officeart/2005/8/layout/arrow2"/>
    <dgm:cxn modelId="{95D91011-22DC-4F12-B7EE-75AA49E893CC}" type="presParOf" srcId="{C70A226D-1DED-4559-B07A-E5CE7D03567E}" destId="{EF3AB356-5FF1-456E-8779-D602FACF56D6}" srcOrd="1" destOrd="0" presId="urn:microsoft.com/office/officeart/2005/8/layout/arrow2"/>
    <dgm:cxn modelId="{9326708F-E188-4851-B91A-A642E9E65A2D}" type="presParOf" srcId="{C70A226D-1DED-4559-B07A-E5CE7D03567E}" destId="{EC30ED8B-E49B-435B-9FAD-E02721D580CA}" srcOrd="2" destOrd="0" presId="urn:microsoft.com/office/officeart/2005/8/layout/arrow2"/>
    <dgm:cxn modelId="{BBF53574-60CF-407F-8CD7-F1141437433B}" type="presParOf" srcId="{C70A226D-1DED-4559-B07A-E5CE7D03567E}" destId="{DF7339F7-68FF-4B5C-94F8-C349EE3931A4}" srcOrd="3" destOrd="0" presId="urn:microsoft.com/office/officeart/2005/8/layout/arrow2"/>
    <dgm:cxn modelId="{8396C799-F4AF-4B53-88A9-BECEE472EA1D}" type="presParOf" srcId="{C70A226D-1DED-4559-B07A-E5CE7D03567E}" destId="{39390B8B-8058-4FD2-9E8B-E9AC2D4F53F6}" srcOrd="4" destOrd="0" presId="urn:microsoft.com/office/officeart/2005/8/layout/arrow2"/>
    <dgm:cxn modelId="{6186D9A4-A7E5-4F34-A15C-8B68A33AE72B}" type="presParOf" srcId="{C70A226D-1DED-4559-B07A-E5CE7D03567E}" destId="{C1F5DD2D-DBC7-427E-87F6-8DEC778F4DA9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86841B-224B-468D-A4D9-4CD178025A56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D81A9F7-D5A0-4BAD-BA8E-5242000161A1}">
      <dgm:prSet/>
      <dgm:spPr/>
      <dgm:t>
        <a:bodyPr/>
        <a:lstStyle/>
        <a:p>
          <a:r>
            <a:rPr lang="en-US" b="0" dirty="0"/>
            <a:t>Level 2 meeting, twice a year:</a:t>
          </a:r>
          <a:br>
            <a:rPr lang="en-US" b="0" dirty="0"/>
          </a:br>
          <a:r>
            <a:rPr lang="en-US" b="1" dirty="0">
              <a:solidFill>
                <a:schemeClr val="bg1"/>
              </a:solidFill>
              <a:latin typeface="+mj-lt"/>
            </a:rPr>
            <a:t>April</a:t>
          </a:r>
          <a:r>
            <a:rPr lang="en-US" b="0" dirty="0">
              <a:solidFill>
                <a:schemeClr val="bg1"/>
              </a:solidFill>
            </a:rPr>
            <a:t> and </a:t>
          </a:r>
          <a:r>
            <a:rPr lang="en-US" b="1" dirty="0">
              <a:solidFill>
                <a:schemeClr val="bg1"/>
              </a:solidFill>
              <a:latin typeface="+mj-lt"/>
            </a:rPr>
            <a:t>October</a:t>
          </a:r>
        </a:p>
        <a:p>
          <a:r>
            <a:rPr lang="en-US" b="0" dirty="0"/>
            <a:t>+ ad-hoc meeting if business emergency</a:t>
          </a:r>
          <a:endParaRPr lang="fr-FR" b="0" dirty="0"/>
        </a:p>
      </dgm:t>
    </dgm:pt>
    <dgm:pt modelId="{7A46C87F-CBF0-4748-937B-18F73225EB8D}" type="parTrans" cxnId="{18930E81-5E2F-4EA0-A0B9-6893C4F70D1B}">
      <dgm:prSet/>
      <dgm:spPr/>
      <dgm:t>
        <a:bodyPr/>
        <a:lstStyle/>
        <a:p>
          <a:endParaRPr lang="fr-FR"/>
        </a:p>
      </dgm:t>
    </dgm:pt>
    <dgm:pt modelId="{DBC112DB-3A3F-4112-8669-BF19114418B4}" type="sibTrans" cxnId="{18930E81-5E2F-4EA0-A0B9-6893C4F70D1B}">
      <dgm:prSet/>
      <dgm:spPr/>
      <dgm:t>
        <a:bodyPr/>
        <a:lstStyle/>
        <a:p>
          <a:endParaRPr lang="fr-FR"/>
        </a:p>
      </dgm:t>
    </dgm:pt>
    <dgm:pt modelId="{4578DCA6-B60C-450C-BDEC-FC384632161B}">
      <dgm:prSet/>
      <dgm:spPr/>
      <dgm:t>
        <a:bodyPr/>
        <a:lstStyle/>
        <a:p>
          <a:r>
            <a:rPr lang="nn-NO" b="1" dirty="0"/>
            <a:t>Budget treshold :</a:t>
          </a:r>
          <a:br>
            <a:rPr lang="nn-NO" b="1" dirty="0"/>
          </a:br>
          <a:r>
            <a:rPr lang="nn-NO" b="1" dirty="0">
              <a:latin typeface="+mj-lt"/>
            </a:rPr>
            <a:t>2M€</a:t>
          </a:r>
          <a:r>
            <a:rPr lang="nn-NO" b="1" dirty="0"/>
            <a:t> &lt;  Topics &lt; </a:t>
          </a:r>
          <a:r>
            <a:rPr lang="nn-NO" b="1" dirty="0">
              <a:latin typeface="+mj-lt"/>
            </a:rPr>
            <a:t>100M€</a:t>
          </a:r>
          <a:endParaRPr lang="fr-FR" dirty="0">
            <a:latin typeface="+mj-lt"/>
          </a:endParaRPr>
        </a:p>
      </dgm:t>
    </dgm:pt>
    <dgm:pt modelId="{0AF24C5A-0E15-40AC-8673-3FD43BCC0F4C}" type="parTrans" cxnId="{4D7BC0B6-F95A-4B84-A159-E1B72312612F}">
      <dgm:prSet/>
      <dgm:spPr/>
      <dgm:t>
        <a:bodyPr/>
        <a:lstStyle/>
        <a:p>
          <a:endParaRPr lang="fr-FR"/>
        </a:p>
      </dgm:t>
    </dgm:pt>
    <dgm:pt modelId="{BBD2E165-F302-41F4-B897-0DCEE415D5A5}" type="sibTrans" cxnId="{4D7BC0B6-F95A-4B84-A159-E1B72312612F}">
      <dgm:prSet/>
      <dgm:spPr/>
      <dgm:t>
        <a:bodyPr/>
        <a:lstStyle/>
        <a:p>
          <a:endParaRPr lang="fr-FR"/>
        </a:p>
      </dgm:t>
    </dgm:pt>
    <dgm:pt modelId="{B15491F4-EEA5-437B-8E58-460B97CB4B44}">
      <dgm:prSet/>
      <dgm:spPr/>
      <dgm:t>
        <a:bodyPr/>
        <a:lstStyle/>
        <a:p>
          <a:r>
            <a:rPr lang="nn-NO" b="1" dirty="0"/>
            <a:t>Scope:</a:t>
          </a:r>
          <a:br>
            <a:rPr lang="nn-NO" b="1" dirty="0"/>
          </a:br>
          <a:r>
            <a:rPr lang="nn-NO" b="1" dirty="0"/>
            <a:t>All </a:t>
          </a:r>
          <a:r>
            <a:rPr lang="nn-NO" b="1" dirty="0">
              <a:latin typeface="+mj-lt"/>
            </a:rPr>
            <a:t>brands</a:t>
          </a:r>
          <a:r>
            <a:rPr lang="nn-NO" b="1" dirty="0"/>
            <a:t> and all </a:t>
          </a:r>
          <a:r>
            <a:rPr lang="nn-NO" b="1" dirty="0">
              <a:latin typeface="+mj-lt"/>
            </a:rPr>
            <a:t>functions</a:t>
          </a:r>
          <a:r>
            <a:rPr lang="nn-NO" b="1" dirty="0"/>
            <a:t> within the Group </a:t>
          </a:r>
          <a:endParaRPr lang="fr-FR" dirty="0"/>
        </a:p>
      </dgm:t>
    </dgm:pt>
    <dgm:pt modelId="{DF95A187-A214-486F-A348-2BD7D6291E34}" type="parTrans" cxnId="{2C4469A1-74E0-45E9-833F-4F0D66B71401}">
      <dgm:prSet/>
      <dgm:spPr/>
      <dgm:t>
        <a:bodyPr/>
        <a:lstStyle/>
        <a:p>
          <a:endParaRPr lang="fr-FR"/>
        </a:p>
      </dgm:t>
    </dgm:pt>
    <dgm:pt modelId="{E3D9873F-B867-4C6F-B197-2D1BC0007ED7}" type="sibTrans" cxnId="{2C4469A1-74E0-45E9-833F-4F0D66B71401}">
      <dgm:prSet/>
      <dgm:spPr/>
      <dgm:t>
        <a:bodyPr/>
        <a:lstStyle/>
        <a:p>
          <a:endParaRPr lang="fr-FR"/>
        </a:p>
      </dgm:t>
    </dgm:pt>
    <dgm:pt modelId="{ACE01CC0-584A-40A1-911B-EAFCA2AF2BC6}" type="pres">
      <dgm:prSet presAssocID="{D486841B-224B-468D-A4D9-4CD178025A56}" presName="linearFlow" presStyleCnt="0">
        <dgm:presLayoutVars>
          <dgm:dir/>
          <dgm:resizeHandles val="exact"/>
        </dgm:presLayoutVars>
      </dgm:prSet>
      <dgm:spPr/>
    </dgm:pt>
    <dgm:pt modelId="{C3EE0E08-B5B8-4BF3-A5A5-B47774CDA155}" type="pres">
      <dgm:prSet presAssocID="{ED81A9F7-D5A0-4BAD-BA8E-5242000161A1}" presName="composite" presStyleCnt="0"/>
      <dgm:spPr/>
    </dgm:pt>
    <dgm:pt modelId="{322EC433-F90C-42D5-9D50-F307B0AFEFE6}" type="pres">
      <dgm:prSet presAssocID="{ED81A9F7-D5A0-4BAD-BA8E-5242000161A1}" presName="imgShp" presStyleLbl="fgImgPlace1" presStyleIdx="0" presStyleCnt="3" custLinFactNeighborX="-51148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alendrier journalier avec un remplissage uni"/>
        </a:ext>
      </dgm:extLst>
    </dgm:pt>
    <dgm:pt modelId="{116AEAB9-DE04-4B8B-A510-5CF7BBCFB262}" type="pres">
      <dgm:prSet presAssocID="{ED81A9F7-D5A0-4BAD-BA8E-5242000161A1}" presName="txShp" presStyleLbl="node1" presStyleIdx="0" presStyleCnt="3" custScaleX="130210">
        <dgm:presLayoutVars>
          <dgm:bulletEnabled val="1"/>
        </dgm:presLayoutVars>
      </dgm:prSet>
      <dgm:spPr/>
    </dgm:pt>
    <dgm:pt modelId="{8118CAE1-FD96-41D9-8D58-1773D6FBC51B}" type="pres">
      <dgm:prSet presAssocID="{DBC112DB-3A3F-4112-8669-BF19114418B4}" presName="spacing" presStyleCnt="0"/>
      <dgm:spPr/>
    </dgm:pt>
    <dgm:pt modelId="{C8DE856A-5DCA-4C4D-B3DF-057F17EC2F76}" type="pres">
      <dgm:prSet presAssocID="{4578DCA6-B60C-450C-BDEC-FC384632161B}" presName="composite" presStyleCnt="0"/>
      <dgm:spPr/>
    </dgm:pt>
    <dgm:pt modelId="{8E632315-D774-40A4-95BE-D89C45C863BC}" type="pres">
      <dgm:prSet presAssocID="{4578DCA6-B60C-450C-BDEC-FC384632161B}" presName="imgShp" presStyleLbl="fgImgPlace1" presStyleIdx="1" presStyleCnt="3" custLinFactNeighborX="-51148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uro avec un remplissage uni"/>
        </a:ext>
      </dgm:extLst>
    </dgm:pt>
    <dgm:pt modelId="{57F05848-F59D-48E8-A173-3F77C2E7388F}" type="pres">
      <dgm:prSet presAssocID="{4578DCA6-B60C-450C-BDEC-FC384632161B}" presName="txShp" presStyleLbl="node1" presStyleIdx="1" presStyleCnt="3" custScaleX="130210">
        <dgm:presLayoutVars>
          <dgm:bulletEnabled val="1"/>
        </dgm:presLayoutVars>
      </dgm:prSet>
      <dgm:spPr/>
    </dgm:pt>
    <dgm:pt modelId="{9915026C-1C42-4B86-AE1B-D7A28DB1F04C}" type="pres">
      <dgm:prSet presAssocID="{BBD2E165-F302-41F4-B897-0DCEE415D5A5}" presName="spacing" presStyleCnt="0"/>
      <dgm:spPr/>
    </dgm:pt>
    <dgm:pt modelId="{0273D517-EC5C-4C1B-A59F-4983D29AEFC5}" type="pres">
      <dgm:prSet presAssocID="{B15491F4-EEA5-437B-8E58-460B97CB4B44}" presName="composite" presStyleCnt="0"/>
      <dgm:spPr/>
    </dgm:pt>
    <dgm:pt modelId="{DF6818A0-4A93-433E-88DC-6601D62B1CD3}" type="pres">
      <dgm:prSet presAssocID="{B15491F4-EEA5-437B-8E58-460B97CB4B44}" presName="imgShp" presStyleLbl="fgImgPlace1" presStyleIdx="2" presStyleCnt="3" custLinFactNeighborX="-51148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Loupe avec un remplissage uni"/>
        </a:ext>
      </dgm:extLst>
    </dgm:pt>
    <dgm:pt modelId="{7B81A598-8DC8-4E08-BF61-8891ADC61E82}" type="pres">
      <dgm:prSet presAssocID="{B15491F4-EEA5-437B-8E58-460B97CB4B44}" presName="txShp" presStyleLbl="node1" presStyleIdx="2" presStyleCnt="3" custScaleX="130210">
        <dgm:presLayoutVars>
          <dgm:bulletEnabled val="1"/>
        </dgm:presLayoutVars>
      </dgm:prSet>
      <dgm:spPr/>
    </dgm:pt>
  </dgm:ptLst>
  <dgm:cxnLst>
    <dgm:cxn modelId="{13EF7167-F970-4C28-9994-6C6A6B225110}" type="presOf" srcId="{ED81A9F7-D5A0-4BAD-BA8E-5242000161A1}" destId="{116AEAB9-DE04-4B8B-A510-5CF7BBCFB262}" srcOrd="0" destOrd="0" presId="urn:microsoft.com/office/officeart/2005/8/layout/vList3"/>
    <dgm:cxn modelId="{996AE647-E628-4261-A2B9-55B965F55A9F}" type="presOf" srcId="{4578DCA6-B60C-450C-BDEC-FC384632161B}" destId="{57F05848-F59D-48E8-A173-3F77C2E7388F}" srcOrd="0" destOrd="0" presId="urn:microsoft.com/office/officeart/2005/8/layout/vList3"/>
    <dgm:cxn modelId="{18930E81-5E2F-4EA0-A0B9-6893C4F70D1B}" srcId="{D486841B-224B-468D-A4D9-4CD178025A56}" destId="{ED81A9F7-D5A0-4BAD-BA8E-5242000161A1}" srcOrd="0" destOrd="0" parTransId="{7A46C87F-CBF0-4748-937B-18F73225EB8D}" sibTransId="{DBC112DB-3A3F-4112-8669-BF19114418B4}"/>
    <dgm:cxn modelId="{1143D599-6A31-4C22-8803-35C618CC89AA}" type="presOf" srcId="{B15491F4-EEA5-437B-8E58-460B97CB4B44}" destId="{7B81A598-8DC8-4E08-BF61-8891ADC61E82}" srcOrd="0" destOrd="0" presId="urn:microsoft.com/office/officeart/2005/8/layout/vList3"/>
    <dgm:cxn modelId="{2C4469A1-74E0-45E9-833F-4F0D66B71401}" srcId="{D486841B-224B-468D-A4D9-4CD178025A56}" destId="{B15491F4-EEA5-437B-8E58-460B97CB4B44}" srcOrd="2" destOrd="0" parTransId="{DF95A187-A214-486F-A348-2BD7D6291E34}" sibTransId="{E3D9873F-B867-4C6F-B197-2D1BC0007ED7}"/>
    <dgm:cxn modelId="{4D7BC0B6-F95A-4B84-A159-E1B72312612F}" srcId="{D486841B-224B-468D-A4D9-4CD178025A56}" destId="{4578DCA6-B60C-450C-BDEC-FC384632161B}" srcOrd="1" destOrd="0" parTransId="{0AF24C5A-0E15-40AC-8673-3FD43BCC0F4C}" sibTransId="{BBD2E165-F302-41F4-B897-0DCEE415D5A5}"/>
    <dgm:cxn modelId="{2384F2D2-943F-40AF-9379-D940D2F6B900}" type="presOf" srcId="{D486841B-224B-468D-A4D9-4CD178025A56}" destId="{ACE01CC0-584A-40A1-911B-EAFCA2AF2BC6}" srcOrd="0" destOrd="0" presId="urn:microsoft.com/office/officeart/2005/8/layout/vList3"/>
    <dgm:cxn modelId="{68901BC6-F741-43FB-8128-1CCA8AE122B3}" type="presParOf" srcId="{ACE01CC0-584A-40A1-911B-EAFCA2AF2BC6}" destId="{C3EE0E08-B5B8-4BF3-A5A5-B47774CDA155}" srcOrd="0" destOrd="0" presId="urn:microsoft.com/office/officeart/2005/8/layout/vList3"/>
    <dgm:cxn modelId="{CE7E1969-DE6A-40C9-BC0B-49ECCE793C5B}" type="presParOf" srcId="{C3EE0E08-B5B8-4BF3-A5A5-B47774CDA155}" destId="{322EC433-F90C-42D5-9D50-F307B0AFEFE6}" srcOrd="0" destOrd="0" presId="urn:microsoft.com/office/officeart/2005/8/layout/vList3"/>
    <dgm:cxn modelId="{F6B8A605-89CD-4C49-844A-D8F133A83465}" type="presParOf" srcId="{C3EE0E08-B5B8-4BF3-A5A5-B47774CDA155}" destId="{116AEAB9-DE04-4B8B-A510-5CF7BBCFB262}" srcOrd="1" destOrd="0" presId="urn:microsoft.com/office/officeart/2005/8/layout/vList3"/>
    <dgm:cxn modelId="{5D10E784-98F0-4E04-9B77-E5DF85C1E618}" type="presParOf" srcId="{ACE01CC0-584A-40A1-911B-EAFCA2AF2BC6}" destId="{8118CAE1-FD96-41D9-8D58-1773D6FBC51B}" srcOrd="1" destOrd="0" presId="urn:microsoft.com/office/officeart/2005/8/layout/vList3"/>
    <dgm:cxn modelId="{58608881-857E-41CD-9EC2-793116408725}" type="presParOf" srcId="{ACE01CC0-584A-40A1-911B-EAFCA2AF2BC6}" destId="{C8DE856A-5DCA-4C4D-B3DF-057F17EC2F76}" srcOrd="2" destOrd="0" presId="urn:microsoft.com/office/officeart/2005/8/layout/vList3"/>
    <dgm:cxn modelId="{A117BD81-515E-4461-BE99-1D9806B1FD28}" type="presParOf" srcId="{C8DE856A-5DCA-4C4D-B3DF-057F17EC2F76}" destId="{8E632315-D774-40A4-95BE-D89C45C863BC}" srcOrd="0" destOrd="0" presId="urn:microsoft.com/office/officeart/2005/8/layout/vList3"/>
    <dgm:cxn modelId="{8631854C-4F79-43DD-82BD-AD83587F6F94}" type="presParOf" srcId="{C8DE856A-5DCA-4C4D-B3DF-057F17EC2F76}" destId="{57F05848-F59D-48E8-A173-3F77C2E7388F}" srcOrd="1" destOrd="0" presId="urn:microsoft.com/office/officeart/2005/8/layout/vList3"/>
    <dgm:cxn modelId="{07DFFDB6-93C8-4579-8EA3-A41A889C04CB}" type="presParOf" srcId="{ACE01CC0-584A-40A1-911B-EAFCA2AF2BC6}" destId="{9915026C-1C42-4B86-AE1B-D7A28DB1F04C}" srcOrd="3" destOrd="0" presId="urn:microsoft.com/office/officeart/2005/8/layout/vList3"/>
    <dgm:cxn modelId="{E8678A53-4826-4266-8EC7-C00078E3FA68}" type="presParOf" srcId="{ACE01CC0-584A-40A1-911B-EAFCA2AF2BC6}" destId="{0273D517-EC5C-4C1B-A59F-4983D29AEFC5}" srcOrd="4" destOrd="0" presId="urn:microsoft.com/office/officeart/2005/8/layout/vList3"/>
    <dgm:cxn modelId="{0367BE26-E40A-41EA-A33E-F0095F1C1763}" type="presParOf" srcId="{0273D517-EC5C-4C1B-A59F-4983D29AEFC5}" destId="{DF6818A0-4A93-433E-88DC-6601D62B1CD3}" srcOrd="0" destOrd="0" presId="urn:microsoft.com/office/officeart/2005/8/layout/vList3"/>
    <dgm:cxn modelId="{60ED78DB-481F-403F-A487-E331F1FA8BB2}" type="presParOf" srcId="{0273D517-EC5C-4C1B-A59F-4983D29AEFC5}" destId="{7B81A598-8DC8-4E08-BF61-8891ADC61E82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1161454-C0B9-42F5-80EF-362E00479CB5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920D2910-EC82-4417-9DA5-60D6A26C6B67}">
      <dgm:prSet/>
      <dgm:spPr/>
      <dgm:t>
        <a:bodyPr/>
        <a:lstStyle/>
        <a:p>
          <a:r>
            <a:rPr lang="en-US" b="0" dirty="0"/>
            <a:t>APPG Control Tower launches a </a:t>
          </a:r>
          <a:r>
            <a:rPr lang="en-US" b="1" dirty="0">
              <a:latin typeface="+mj-lt"/>
            </a:rPr>
            <a:t>kickoff</a:t>
          </a:r>
          <a:r>
            <a:rPr lang="en-US" b="1" i="0" baseline="0" dirty="0">
              <a:latin typeface="+mj-lt"/>
            </a:rPr>
            <a:t> meeting </a:t>
          </a:r>
          <a:r>
            <a:rPr lang="en-US" b="0" i="0" baseline="0" dirty="0"/>
            <a:t>to share the MTP Entry Ticket playground</a:t>
          </a:r>
          <a:endParaRPr lang="fr-FR" b="0" dirty="0"/>
        </a:p>
      </dgm:t>
    </dgm:pt>
    <dgm:pt modelId="{FB63E2CD-A962-4072-8A7B-28C8CB3F7002}" type="parTrans" cxnId="{F87FEE97-1C71-4539-B5D4-70A8E9DED939}">
      <dgm:prSet/>
      <dgm:spPr/>
      <dgm:t>
        <a:bodyPr/>
        <a:lstStyle/>
        <a:p>
          <a:endParaRPr lang="fr-FR"/>
        </a:p>
      </dgm:t>
    </dgm:pt>
    <dgm:pt modelId="{C41428F5-A4BE-45AB-8570-74855A580438}" type="sibTrans" cxnId="{F87FEE97-1C71-4539-B5D4-70A8E9DED939}">
      <dgm:prSet/>
      <dgm:spPr/>
      <dgm:t>
        <a:bodyPr/>
        <a:lstStyle/>
        <a:p>
          <a:endParaRPr lang="fr-FR"/>
        </a:p>
      </dgm:t>
    </dgm:pt>
    <dgm:pt modelId="{459BE295-DEF1-47C4-95D0-30AE9126A4E2}">
      <dgm:prSet/>
      <dgm:spPr/>
      <dgm:t>
        <a:bodyPr/>
        <a:lstStyle/>
        <a:p>
          <a:r>
            <a:rPr lang="fr-FR" b="0" dirty="0"/>
            <a:t>Stakeholders (</a:t>
          </a:r>
          <a:r>
            <a:rPr lang="fr-FR" b="0" dirty="0" err="1"/>
            <a:t>cf</a:t>
          </a:r>
          <a:r>
            <a:rPr lang="fr-FR" b="0" dirty="0"/>
            <a:t> RASIC page 13) </a:t>
          </a:r>
          <a:r>
            <a:rPr lang="fr-FR" b="1" dirty="0" err="1">
              <a:latin typeface="+mj-lt"/>
            </a:rPr>
            <a:t>gather</a:t>
          </a:r>
          <a:r>
            <a:rPr lang="fr-FR" b="1" dirty="0">
              <a:latin typeface="+mj-lt"/>
            </a:rPr>
            <a:t> a </a:t>
          </a:r>
          <a:r>
            <a:rPr lang="fr-FR" b="1" dirty="0" err="1">
              <a:latin typeface="+mj-lt"/>
            </a:rPr>
            <a:t>prioritized</a:t>
          </a:r>
          <a:r>
            <a:rPr lang="fr-FR" b="1" dirty="0">
              <a:latin typeface="+mj-lt"/>
            </a:rPr>
            <a:t> </a:t>
          </a:r>
          <a:r>
            <a:rPr lang="fr-FR" b="1" dirty="0" err="1">
              <a:latin typeface="+mj-lt"/>
            </a:rPr>
            <a:t>list</a:t>
          </a:r>
          <a:r>
            <a:rPr lang="fr-FR" b="1" dirty="0">
              <a:latin typeface="+mj-lt"/>
            </a:rPr>
            <a:t> of not </a:t>
          </a:r>
          <a:r>
            <a:rPr lang="fr-FR" b="1" dirty="0" err="1">
              <a:latin typeface="+mj-lt"/>
            </a:rPr>
            <a:t>decided</a:t>
          </a:r>
          <a:r>
            <a:rPr lang="fr-FR" b="1" dirty="0">
              <a:latin typeface="+mj-lt"/>
            </a:rPr>
            <a:t> topics</a:t>
          </a:r>
          <a:r>
            <a:rPr lang="fr-FR" b="0" dirty="0"/>
            <a:t>, </a:t>
          </a:r>
          <a:r>
            <a:rPr lang="fr-FR" b="0" dirty="0" err="1"/>
            <a:t>using</a:t>
          </a:r>
          <a:r>
            <a:rPr lang="fr-FR" b="0" dirty="0"/>
            <a:t> the </a:t>
          </a:r>
          <a:r>
            <a:rPr lang="fr-FR" b="0" dirty="0" err="1"/>
            <a:t>template</a:t>
          </a:r>
          <a:r>
            <a:rPr lang="fr-FR" b="0" dirty="0"/>
            <a:t> </a:t>
          </a:r>
          <a:r>
            <a:rPr lang="fr-FR" b="0" dirty="0" err="1"/>
            <a:t>sheet</a:t>
          </a:r>
          <a:r>
            <a:rPr lang="fr-FR" b="0" dirty="0"/>
            <a:t> </a:t>
          </a:r>
          <a:r>
            <a:rPr lang="fr-FR" b="0" dirty="0" err="1"/>
            <a:t>which</a:t>
          </a:r>
          <a:r>
            <a:rPr lang="fr-FR" b="0" dirty="0"/>
            <a:t> must </a:t>
          </a:r>
          <a:r>
            <a:rPr lang="fr-FR" b="0" dirty="0" err="1"/>
            <a:t>be</a:t>
          </a:r>
          <a:r>
            <a:rPr lang="fr-FR" b="0" dirty="0"/>
            <a:t> </a:t>
          </a:r>
          <a:r>
            <a:rPr lang="fr-FR" b="0" dirty="0" err="1"/>
            <a:t>completed</a:t>
          </a:r>
          <a:r>
            <a:rPr lang="fr-FR" b="0" dirty="0"/>
            <a:t> </a:t>
          </a:r>
          <a:r>
            <a:rPr lang="fr-FR" b="0" dirty="0" err="1"/>
            <a:t>excepted</a:t>
          </a:r>
          <a:r>
            <a:rPr lang="fr-FR" b="0" dirty="0"/>
            <a:t> for budget R&amp;D Capex  item </a:t>
          </a:r>
          <a:r>
            <a:rPr lang="fr-FR" b="0" dirty="0" err="1"/>
            <a:t>concerning</a:t>
          </a:r>
          <a:r>
            <a:rPr lang="fr-FR" b="0" dirty="0"/>
            <a:t> non </a:t>
          </a:r>
          <a:r>
            <a:rPr lang="fr-FR" b="0" dirty="0" err="1"/>
            <a:t>regulatory</a:t>
          </a:r>
          <a:r>
            <a:rPr lang="fr-FR" b="0" dirty="0"/>
            <a:t> topics </a:t>
          </a:r>
          <a:endParaRPr lang="fr-FR" dirty="0"/>
        </a:p>
      </dgm:t>
    </dgm:pt>
    <dgm:pt modelId="{A1F1E695-B61C-40E8-AFA5-31746736B4BF}" type="parTrans" cxnId="{EB395C27-371F-4E93-9CB8-C6DD47432E15}">
      <dgm:prSet/>
      <dgm:spPr/>
      <dgm:t>
        <a:bodyPr/>
        <a:lstStyle/>
        <a:p>
          <a:endParaRPr lang="fr-FR"/>
        </a:p>
      </dgm:t>
    </dgm:pt>
    <dgm:pt modelId="{18523ADF-88E6-4D23-B718-A74CEA2AC199}" type="sibTrans" cxnId="{EB395C27-371F-4E93-9CB8-C6DD47432E15}">
      <dgm:prSet/>
      <dgm:spPr/>
      <dgm:t>
        <a:bodyPr/>
        <a:lstStyle/>
        <a:p>
          <a:endParaRPr lang="fr-FR"/>
        </a:p>
      </dgm:t>
    </dgm:pt>
    <dgm:pt modelId="{E7E01E7A-4EE8-4FFB-9947-B2CC21938A79}">
      <dgm:prSet custT="1"/>
      <dgm:spPr/>
      <dgm:t>
        <a:bodyPr/>
        <a:lstStyle/>
        <a:p>
          <a:r>
            <a:rPr lang="en-US" sz="1500" b="0" kern="1200"/>
            <a:t>APPG Control Tower </a:t>
          </a:r>
          <a:r>
            <a:rPr lang="en-US" sz="1500" b="1" kern="1200">
              <a:latin typeface="Renault Group"/>
              <a:ea typeface="+mn-ea"/>
              <a:cs typeface="+mn-cs"/>
            </a:rPr>
            <a:t>reviews and selects the overlay candidates to the baseline </a:t>
          </a:r>
          <a:r>
            <a:rPr lang="en-US" sz="1500" b="0" kern="1200"/>
            <a:t>with the support of stakeholders</a:t>
          </a:r>
          <a:endParaRPr lang="fr-FR" sz="1500" kern="1200" dirty="0"/>
        </a:p>
      </dgm:t>
    </dgm:pt>
    <dgm:pt modelId="{B2994920-D461-4219-BAFB-3BD10D3EB45D}" type="parTrans" cxnId="{519827FC-628A-46E3-89AA-6C712827680F}">
      <dgm:prSet/>
      <dgm:spPr/>
      <dgm:t>
        <a:bodyPr/>
        <a:lstStyle/>
        <a:p>
          <a:endParaRPr lang="fr-FR"/>
        </a:p>
      </dgm:t>
    </dgm:pt>
    <dgm:pt modelId="{ADB3DB78-B96D-424F-8F4F-5051DE0BE41B}" type="sibTrans" cxnId="{519827FC-628A-46E3-89AA-6C712827680F}">
      <dgm:prSet/>
      <dgm:spPr/>
      <dgm:t>
        <a:bodyPr/>
        <a:lstStyle/>
        <a:p>
          <a:endParaRPr lang="fr-FR"/>
        </a:p>
      </dgm:t>
    </dgm:pt>
    <dgm:pt modelId="{7A17222F-9CEA-48F6-8E5A-A3F1B8046D52}">
      <dgm:prSet custT="1"/>
      <dgm:spPr/>
      <dgm:t>
        <a:bodyPr/>
        <a:lstStyle/>
        <a:p>
          <a:r>
            <a:rPr lang="en-US" sz="1500" b="0" kern="1200"/>
            <a:t>APPG Control Tower </a:t>
          </a:r>
          <a:r>
            <a:rPr lang="en-US" sz="1500" b="1" kern="1200">
              <a:latin typeface="Renault Group"/>
              <a:ea typeface="+mn-ea"/>
              <a:cs typeface="+mn-cs"/>
            </a:rPr>
            <a:t>prioritizes the topics</a:t>
          </a:r>
          <a:r>
            <a:rPr lang="en-US" sz="1500" b="0" kern="1200"/>
            <a:t> based on the APPG guidelines and economic metrics</a:t>
          </a:r>
          <a:endParaRPr lang="fr-FR" sz="1500" kern="1200" dirty="0"/>
        </a:p>
      </dgm:t>
    </dgm:pt>
    <dgm:pt modelId="{B8CC7A83-EA6C-44FB-94F1-5E500719D8CA}" type="parTrans" cxnId="{6A11CB6A-CA12-42A9-A171-A2C535DF5177}">
      <dgm:prSet/>
      <dgm:spPr/>
      <dgm:t>
        <a:bodyPr/>
        <a:lstStyle/>
        <a:p>
          <a:endParaRPr lang="fr-FR"/>
        </a:p>
      </dgm:t>
    </dgm:pt>
    <dgm:pt modelId="{37E779AC-9A07-40BA-B0D7-6668D499E4C1}" type="sibTrans" cxnId="{6A11CB6A-CA12-42A9-A171-A2C535DF5177}">
      <dgm:prSet/>
      <dgm:spPr/>
      <dgm:t>
        <a:bodyPr/>
        <a:lstStyle/>
        <a:p>
          <a:endParaRPr lang="fr-FR"/>
        </a:p>
      </dgm:t>
    </dgm:pt>
    <dgm:pt modelId="{303673F2-F7BB-4BDA-9D79-5F975DC4811D}">
      <dgm:prSet custT="1"/>
      <dgm:spPr/>
      <dgm:t>
        <a:bodyPr/>
        <a:lstStyle/>
        <a:p>
          <a:r>
            <a:rPr lang="en-US" sz="1500" b="0" kern="1200"/>
            <a:t>APPG Control Tower </a:t>
          </a:r>
          <a:r>
            <a:rPr lang="en-US" sz="1500" b="1" kern="1200">
              <a:latin typeface="Renault Group"/>
              <a:ea typeface="+mn-ea"/>
              <a:cs typeface="+mn-cs"/>
            </a:rPr>
            <a:t>arbitrates the overlays</a:t>
          </a:r>
          <a:r>
            <a:rPr lang="en-US" sz="1500" b="0" kern="1200"/>
            <a:t> that will be included in the baseline</a:t>
          </a:r>
          <a:endParaRPr lang="fr-FR" sz="1500" kern="1200" dirty="0"/>
        </a:p>
      </dgm:t>
    </dgm:pt>
    <dgm:pt modelId="{F93D0648-341D-44E1-9946-E215B68A493D}" type="parTrans" cxnId="{03341267-EDAE-465C-AE97-8C9B3CE47320}">
      <dgm:prSet/>
      <dgm:spPr/>
      <dgm:t>
        <a:bodyPr/>
        <a:lstStyle/>
        <a:p>
          <a:endParaRPr lang="fr-FR"/>
        </a:p>
      </dgm:t>
    </dgm:pt>
    <dgm:pt modelId="{4DEA3CB5-D5C9-4551-AA61-8BBDFAD8E631}" type="sibTrans" cxnId="{03341267-EDAE-465C-AE97-8C9B3CE47320}">
      <dgm:prSet/>
      <dgm:spPr/>
      <dgm:t>
        <a:bodyPr/>
        <a:lstStyle/>
        <a:p>
          <a:endParaRPr lang="fr-FR"/>
        </a:p>
      </dgm:t>
    </dgm:pt>
    <dgm:pt modelId="{7B518B6F-64E7-4943-8696-E13C92D76468}">
      <dgm:prSet custT="1"/>
      <dgm:spPr/>
      <dgm:t>
        <a:bodyPr/>
        <a:lstStyle/>
        <a:p>
          <a:r>
            <a:rPr lang="en-US" sz="1500" b="0" kern="1200"/>
            <a:t>If a gap to budget exists, </a:t>
          </a:r>
          <a:r>
            <a:rPr lang="en-US" sz="1500" b="1" kern="1200">
              <a:latin typeface="Renault Group"/>
              <a:ea typeface="+mn-ea"/>
              <a:cs typeface="+mn-cs"/>
            </a:rPr>
            <a:t>APPG will drive a “back to budget” marathon</a:t>
          </a:r>
          <a:r>
            <a:rPr lang="en-US" sz="1500" b="0" kern="1200"/>
            <a:t> to  arbitrate the B* topics versus C** topics  based on </a:t>
          </a:r>
          <a:r>
            <a:rPr lang="fr-FR" sz="1500" b="0" kern="1200"/>
            <a:t>the A / B / C methodology </a:t>
          </a:r>
          <a:r>
            <a:rPr lang="en-US" sz="1500" b="0" kern="1200"/>
            <a:t>(cf page 10).</a:t>
          </a:r>
          <a:endParaRPr lang="fr-FR" sz="1500" kern="1200" dirty="0"/>
        </a:p>
      </dgm:t>
    </dgm:pt>
    <dgm:pt modelId="{58E24EC3-F17B-468C-AB1F-FC57EC2DF7A5}" type="parTrans" cxnId="{2AD4A111-947F-48FC-BE9F-92FDD8F89492}">
      <dgm:prSet/>
      <dgm:spPr/>
      <dgm:t>
        <a:bodyPr/>
        <a:lstStyle/>
        <a:p>
          <a:endParaRPr lang="fr-FR"/>
        </a:p>
      </dgm:t>
    </dgm:pt>
    <dgm:pt modelId="{E454DE45-8867-44B3-B2EC-EBA9EF24CC46}" type="sibTrans" cxnId="{2AD4A111-947F-48FC-BE9F-92FDD8F89492}">
      <dgm:prSet/>
      <dgm:spPr/>
      <dgm:t>
        <a:bodyPr/>
        <a:lstStyle/>
        <a:p>
          <a:endParaRPr lang="fr-FR"/>
        </a:p>
      </dgm:t>
    </dgm:pt>
    <dgm:pt modelId="{8FC31E0E-CB28-4C5D-A168-AB0259555F22}" type="pres">
      <dgm:prSet presAssocID="{A1161454-C0B9-42F5-80EF-362E00479CB5}" presName="Name0" presStyleCnt="0">
        <dgm:presLayoutVars>
          <dgm:dir/>
          <dgm:resizeHandles val="exact"/>
        </dgm:presLayoutVars>
      </dgm:prSet>
      <dgm:spPr/>
    </dgm:pt>
    <dgm:pt modelId="{867BA87A-D7B2-49AC-9B0C-EDFBE4376B9F}" type="pres">
      <dgm:prSet presAssocID="{920D2910-EC82-4417-9DA5-60D6A26C6B67}" presName="node" presStyleLbl="node1" presStyleIdx="0" presStyleCnt="6">
        <dgm:presLayoutVars>
          <dgm:bulletEnabled val="1"/>
        </dgm:presLayoutVars>
      </dgm:prSet>
      <dgm:spPr/>
    </dgm:pt>
    <dgm:pt modelId="{FF7644DD-043D-40AB-9C59-E6F8E8D98288}" type="pres">
      <dgm:prSet presAssocID="{C41428F5-A4BE-45AB-8570-74855A580438}" presName="sibTrans" presStyleLbl="sibTrans1D1" presStyleIdx="0" presStyleCnt="5"/>
      <dgm:spPr/>
    </dgm:pt>
    <dgm:pt modelId="{D025030B-1E35-4C74-999A-8B3FD2855CF0}" type="pres">
      <dgm:prSet presAssocID="{C41428F5-A4BE-45AB-8570-74855A580438}" presName="connectorText" presStyleLbl="sibTrans1D1" presStyleIdx="0" presStyleCnt="5"/>
      <dgm:spPr/>
    </dgm:pt>
    <dgm:pt modelId="{AA0FC574-05DE-429D-989F-DA8ED590970B}" type="pres">
      <dgm:prSet presAssocID="{459BE295-DEF1-47C4-95D0-30AE9126A4E2}" presName="node" presStyleLbl="node1" presStyleIdx="1" presStyleCnt="6">
        <dgm:presLayoutVars>
          <dgm:bulletEnabled val="1"/>
        </dgm:presLayoutVars>
      </dgm:prSet>
      <dgm:spPr/>
    </dgm:pt>
    <dgm:pt modelId="{DF355C78-91CC-4532-B7C1-BC0B80385625}" type="pres">
      <dgm:prSet presAssocID="{18523ADF-88E6-4D23-B718-A74CEA2AC199}" presName="sibTrans" presStyleLbl="sibTrans1D1" presStyleIdx="1" presStyleCnt="5"/>
      <dgm:spPr/>
    </dgm:pt>
    <dgm:pt modelId="{CB589256-3CB1-4B8D-A6B3-A89204242FF5}" type="pres">
      <dgm:prSet presAssocID="{18523ADF-88E6-4D23-B718-A74CEA2AC199}" presName="connectorText" presStyleLbl="sibTrans1D1" presStyleIdx="1" presStyleCnt="5"/>
      <dgm:spPr/>
    </dgm:pt>
    <dgm:pt modelId="{69BBD253-C61A-4085-B0B5-B861187E89D6}" type="pres">
      <dgm:prSet presAssocID="{E7E01E7A-4EE8-4FFB-9947-B2CC21938A79}" presName="node" presStyleLbl="node1" presStyleIdx="2" presStyleCnt="6">
        <dgm:presLayoutVars>
          <dgm:bulletEnabled val="1"/>
        </dgm:presLayoutVars>
      </dgm:prSet>
      <dgm:spPr/>
    </dgm:pt>
    <dgm:pt modelId="{B256EAE0-2A65-435C-9454-88DC5ACF0A17}" type="pres">
      <dgm:prSet presAssocID="{ADB3DB78-B96D-424F-8F4F-5051DE0BE41B}" presName="sibTrans" presStyleLbl="sibTrans1D1" presStyleIdx="2" presStyleCnt="5"/>
      <dgm:spPr/>
    </dgm:pt>
    <dgm:pt modelId="{DEE9A345-7795-4553-979E-1B88399224DB}" type="pres">
      <dgm:prSet presAssocID="{ADB3DB78-B96D-424F-8F4F-5051DE0BE41B}" presName="connectorText" presStyleLbl="sibTrans1D1" presStyleIdx="2" presStyleCnt="5"/>
      <dgm:spPr/>
    </dgm:pt>
    <dgm:pt modelId="{F8AF2897-5B47-4AAF-9D07-BCC429BB2B19}" type="pres">
      <dgm:prSet presAssocID="{7A17222F-9CEA-48F6-8E5A-A3F1B8046D52}" presName="node" presStyleLbl="node1" presStyleIdx="3" presStyleCnt="6">
        <dgm:presLayoutVars>
          <dgm:bulletEnabled val="1"/>
        </dgm:presLayoutVars>
      </dgm:prSet>
      <dgm:spPr/>
    </dgm:pt>
    <dgm:pt modelId="{F766B2F9-0238-47C5-80E4-11B4C6DC2EEB}" type="pres">
      <dgm:prSet presAssocID="{37E779AC-9A07-40BA-B0D7-6668D499E4C1}" presName="sibTrans" presStyleLbl="sibTrans1D1" presStyleIdx="3" presStyleCnt="5"/>
      <dgm:spPr/>
    </dgm:pt>
    <dgm:pt modelId="{90FE4B1D-E036-4D0A-B7CE-AAD0C5B758D2}" type="pres">
      <dgm:prSet presAssocID="{37E779AC-9A07-40BA-B0D7-6668D499E4C1}" presName="connectorText" presStyleLbl="sibTrans1D1" presStyleIdx="3" presStyleCnt="5"/>
      <dgm:spPr/>
    </dgm:pt>
    <dgm:pt modelId="{37A14EBA-D3FB-4DEC-B389-CE560091D1BD}" type="pres">
      <dgm:prSet presAssocID="{303673F2-F7BB-4BDA-9D79-5F975DC4811D}" presName="node" presStyleLbl="node1" presStyleIdx="4" presStyleCnt="6">
        <dgm:presLayoutVars>
          <dgm:bulletEnabled val="1"/>
        </dgm:presLayoutVars>
      </dgm:prSet>
      <dgm:spPr/>
    </dgm:pt>
    <dgm:pt modelId="{4AF8E3AE-E160-42A7-A03B-F8C4EDEC9838}" type="pres">
      <dgm:prSet presAssocID="{4DEA3CB5-D5C9-4551-AA61-8BBDFAD8E631}" presName="sibTrans" presStyleLbl="sibTrans1D1" presStyleIdx="4" presStyleCnt="5"/>
      <dgm:spPr/>
    </dgm:pt>
    <dgm:pt modelId="{FF850BEF-1A50-4548-8369-9C0DBC87C5E8}" type="pres">
      <dgm:prSet presAssocID="{4DEA3CB5-D5C9-4551-AA61-8BBDFAD8E631}" presName="connectorText" presStyleLbl="sibTrans1D1" presStyleIdx="4" presStyleCnt="5"/>
      <dgm:spPr/>
    </dgm:pt>
    <dgm:pt modelId="{7A6A28BF-D5E6-4067-B580-961E983F8063}" type="pres">
      <dgm:prSet presAssocID="{7B518B6F-64E7-4943-8696-E13C92D76468}" presName="node" presStyleLbl="node1" presStyleIdx="5" presStyleCnt="6">
        <dgm:presLayoutVars>
          <dgm:bulletEnabled val="1"/>
        </dgm:presLayoutVars>
      </dgm:prSet>
      <dgm:spPr/>
    </dgm:pt>
  </dgm:ptLst>
  <dgm:cxnLst>
    <dgm:cxn modelId="{94EFF00D-FF32-4DCB-9065-2634A3B39443}" type="presOf" srcId="{C41428F5-A4BE-45AB-8570-74855A580438}" destId="{FF7644DD-043D-40AB-9C59-E6F8E8D98288}" srcOrd="0" destOrd="0" presId="urn:microsoft.com/office/officeart/2005/8/layout/bProcess3"/>
    <dgm:cxn modelId="{2AD4A111-947F-48FC-BE9F-92FDD8F89492}" srcId="{A1161454-C0B9-42F5-80EF-362E00479CB5}" destId="{7B518B6F-64E7-4943-8696-E13C92D76468}" srcOrd="5" destOrd="0" parTransId="{58E24EC3-F17B-468C-AB1F-FC57EC2DF7A5}" sibTransId="{E454DE45-8867-44B3-B2EC-EBA9EF24CC46}"/>
    <dgm:cxn modelId="{A2966C1F-172E-4FBE-9F70-FA29930CCED7}" type="presOf" srcId="{7B518B6F-64E7-4943-8696-E13C92D76468}" destId="{7A6A28BF-D5E6-4067-B580-961E983F8063}" srcOrd="0" destOrd="0" presId="urn:microsoft.com/office/officeart/2005/8/layout/bProcess3"/>
    <dgm:cxn modelId="{55E69720-393A-4A59-9151-BFEC9A3D6594}" type="presOf" srcId="{A1161454-C0B9-42F5-80EF-362E00479CB5}" destId="{8FC31E0E-CB28-4C5D-A168-AB0259555F22}" srcOrd="0" destOrd="0" presId="urn:microsoft.com/office/officeart/2005/8/layout/bProcess3"/>
    <dgm:cxn modelId="{06E0B424-77B3-487C-BFDC-03D1EC99E5AA}" type="presOf" srcId="{4DEA3CB5-D5C9-4551-AA61-8BBDFAD8E631}" destId="{4AF8E3AE-E160-42A7-A03B-F8C4EDEC9838}" srcOrd="0" destOrd="0" presId="urn:microsoft.com/office/officeart/2005/8/layout/bProcess3"/>
    <dgm:cxn modelId="{942B0D26-889A-4D8D-9810-9C5551C93641}" type="presOf" srcId="{18523ADF-88E6-4D23-B718-A74CEA2AC199}" destId="{DF355C78-91CC-4532-B7C1-BC0B80385625}" srcOrd="0" destOrd="0" presId="urn:microsoft.com/office/officeart/2005/8/layout/bProcess3"/>
    <dgm:cxn modelId="{C6B11427-2B7A-43CF-ACAF-A33BB71AFDE4}" type="presOf" srcId="{37E779AC-9A07-40BA-B0D7-6668D499E4C1}" destId="{F766B2F9-0238-47C5-80E4-11B4C6DC2EEB}" srcOrd="0" destOrd="0" presId="urn:microsoft.com/office/officeart/2005/8/layout/bProcess3"/>
    <dgm:cxn modelId="{EB395C27-371F-4E93-9CB8-C6DD47432E15}" srcId="{A1161454-C0B9-42F5-80EF-362E00479CB5}" destId="{459BE295-DEF1-47C4-95D0-30AE9126A4E2}" srcOrd="1" destOrd="0" parTransId="{A1F1E695-B61C-40E8-AFA5-31746736B4BF}" sibTransId="{18523ADF-88E6-4D23-B718-A74CEA2AC199}"/>
    <dgm:cxn modelId="{03341267-EDAE-465C-AE97-8C9B3CE47320}" srcId="{A1161454-C0B9-42F5-80EF-362E00479CB5}" destId="{303673F2-F7BB-4BDA-9D79-5F975DC4811D}" srcOrd="4" destOrd="0" parTransId="{F93D0648-341D-44E1-9946-E215B68A493D}" sibTransId="{4DEA3CB5-D5C9-4551-AA61-8BBDFAD8E631}"/>
    <dgm:cxn modelId="{6A11CB6A-CA12-42A9-A171-A2C535DF5177}" srcId="{A1161454-C0B9-42F5-80EF-362E00479CB5}" destId="{7A17222F-9CEA-48F6-8E5A-A3F1B8046D52}" srcOrd="3" destOrd="0" parTransId="{B8CC7A83-EA6C-44FB-94F1-5E500719D8CA}" sibTransId="{37E779AC-9A07-40BA-B0D7-6668D499E4C1}"/>
    <dgm:cxn modelId="{46B4834B-36E1-4451-8A69-AD7D030D4B18}" type="presOf" srcId="{18523ADF-88E6-4D23-B718-A74CEA2AC199}" destId="{CB589256-3CB1-4B8D-A6B3-A89204242FF5}" srcOrd="1" destOrd="0" presId="urn:microsoft.com/office/officeart/2005/8/layout/bProcess3"/>
    <dgm:cxn modelId="{4749574D-F02D-4C11-BA7C-EF9A95AF336F}" type="presOf" srcId="{ADB3DB78-B96D-424F-8F4F-5051DE0BE41B}" destId="{DEE9A345-7795-4553-979E-1B88399224DB}" srcOrd="1" destOrd="0" presId="urn:microsoft.com/office/officeart/2005/8/layout/bProcess3"/>
    <dgm:cxn modelId="{FEC02750-BF38-4F63-A77B-752736398B7F}" type="presOf" srcId="{459BE295-DEF1-47C4-95D0-30AE9126A4E2}" destId="{AA0FC574-05DE-429D-989F-DA8ED590970B}" srcOrd="0" destOrd="0" presId="urn:microsoft.com/office/officeart/2005/8/layout/bProcess3"/>
    <dgm:cxn modelId="{04632850-7BF5-4D44-A9F3-E3D4F5110F95}" type="presOf" srcId="{37E779AC-9A07-40BA-B0D7-6668D499E4C1}" destId="{90FE4B1D-E036-4D0A-B7CE-AAD0C5B758D2}" srcOrd="1" destOrd="0" presId="urn:microsoft.com/office/officeart/2005/8/layout/bProcess3"/>
    <dgm:cxn modelId="{30291655-85C6-4D9C-BF43-6F3CFA2671A3}" type="presOf" srcId="{303673F2-F7BB-4BDA-9D79-5F975DC4811D}" destId="{37A14EBA-D3FB-4DEC-B389-CE560091D1BD}" srcOrd="0" destOrd="0" presId="urn:microsoft.com/office/officeart/2005/8/layout/bProcess3"/>
    <dgm:cxn modelId="{24252255-C954-4010-9256-2B3721375518}" type="presOf" srcId="{920D2910-EC82-4417-9DA5-60D6A26C6B67}" destId="{867BA87A-D7B2-49AC-9B0C-EDFBE4376B9F}" srcOrd="0" destOrd="0" presId="urn:microsoft.com/office/officeart/2005/8/layout/bProcess3"/>
    <dgm:cxn modelId="{30949E76-3AD8-4D71-9662-02368094B415}" type="presOf" srcId="{7A17222F-9CEA-48F6-8E5A-A3F1B8046D52}" destId="{F8AF2897-5B47-4AAF-9D07-BCC429BB2B19}" srcOrd="0" destOrd="0" presId="urn:microsoft.com/office/officeart/2005/8/layout/bProcess3"/>
    <dgm:cxn modelId="{81FB7884-A0A1-403C-A983-28455B31AD5B}" type="presOf" srcId="{ADB3DB78-B96D-424F-8F4F-5051DE0BE41B}" destId="{B256EAE0-2A65-435C-9454-88DC5ACF0A17}" srcOrd="0" destOrd="0" presId="urn:microsoft.com/office/officeart/2005/8/layout/bProcess3"/>
    <dgm:cxn modelId="{F87FEE97-1C71-4539-B5D4-70A8E9DED939}" srcId="{A1161454-C0B9-42F5-80EF-362E00479CB5}" destId="{920D2910-EC82-4417-9DA5-60D6A26C6B67}" srcOrd="0" destOrd="0" parTransId="{FB63E2CD-A962-4072-8A7B-28C8CB3F7002}" sibTransId="{C41428F5-A4BE-45AB-8570-74855A580438}"/>
    <dgm:cxn modelId="{BF09CCB6-34FC-4A6B-B866-AA74DE93653D}" type="presOf" srcId="{E7E01E7A-4EE8-4FFB-9947-B2CC21938A79}" destId="{69BBD253-C61A-4085-B0B5-B861187E89D6}" srcOrd="0" destOrd="0" presId="urn:microsoft.com/office/officeart/2005/8/layout/bProcess3"/>
    <dgm:cxn modelId="{74EB42DE-6DF8-4981-80B5-675BF0F08AD8}" type="presOf" srcId="{C41428F5-A4BE-45AB-8570-74855A580438}" destId="{D025030B-1E35-4C74-999A-8B3FD2855CF0}" srcOrd="1" destOrd="0" presId="urn:microsoft.com/office/officeart/2005/8/layout/bProcess3"/>
    <dgm:cxn modelId="{FC6077E3-D7B5-49AF-B225-6674B0AC51EE}" type="presOf" srcId="{4DEA3CB5-D5C9-4551-AA61-8BBDFAD8E631}" destId="{FF850BEF-1A50-4548-8369-9C0DBC87C5E8}" srcOrd="1" destOrd="0" presId="urn:microsoft.com/office/officeart/2005/8/layout/bProcess3"/>
    <dgm:cxn modelId="{519827FC-628A-46E3-89AA-6C712827680F}" srcId="{A1161454-C0B9-42F5-80EF-362E00479CB5}" destId="{E7E01E7A-4EE8-4FFB-9947-B2CC21938A79}" srcOrd="2" destOrd="0" parTransId="{B2994920-D461-4219-BAFB-3BD10D3EB45D}" sibTransId="{ADB3DB78-B96D-424F-8F4F-5051DE0BE41B}"/>
    <dgm:cxn modelId="{92EEF66E-76C7-41ED-9A1E-26FF1157F3D2}" type="presParOf" srcId="{8FC31E0E-CB28-4C5D-A168-AB0259555F22}" destId="{867BA87A-D7B2-49AC-9B0C-EDFBE4376B9F}" srcOrd="0" destOrd="0" presId="urn:microsoft.com/office/officeart/2005/8/layout/bProcess3"/>
    <dgm:cxn modelId="{8897ED38-B0E5-4F1D-A41A-9AEAC03E8B90}" type="presParOf" srcId="{8FC31E0E-CB28-4C5D-A168-AB0259555F22}" destId="{FF7644DD-043D-40AB-9C59-E6F8E8D98288}" srcOrd="1" destOrd="0" presId="urn:microsoft.com/office/officeart/2005/8/layout/bProcess3"/>
    <dgm:cxn modelId="{6CD82711-0E13-4C9E-88A2-053D6212F5F9}" type="presParOf" srcId="{FF7644DD-043D-40AB-9C59-E6F8E8D98288}" destId="{D025030B-1E35-4C74-999A-8B3FD2855CF0}" srcOrd="0" destOrd="0" presId="urn:microsoft.com/office/officeart/2005/8/layout/bProcess3"/>
    <dgm:cxn modelId="{333F8CDE-D188-4D3E-81E7-75FACADA42FE}" type="presParOf" srcId="{8FC31E0E-CB28-4C5D-A168-AB0259555F22}" destId="{AA0FC574-05DE-429D-989F-DA8ED590970B}" srcOrd="2" destOrd="0" presId="urn:microsoft.com/office/officeart/2005/8/layout/bProcess3"/>
    <dgm:cxn modelId="{4A709490-8708-421F-B048-79EEDD42A513}" type="presParOf" srcId="{8FC31E0E-CB28-4C5D-A168-AB0259555F22}" destId="{DF355C78-91CC-4532-B7C1-BC0B80385625}" srcOrd="3" destOrd="0" presId="urn:microsoft.com/office/officeart/2005/8/layout/bProcess3"/>
    <dgm:cxn modelId="{5B824D15-8A22-4F5C-98DA-48998E925779}" type="presParOf" srcId="{DF355C78-91CC-4532-B7C1-BC0B80385625}" destId="{CB589256-3CB1-4B8D-A6B3-A89204242FF5}" srcOrd="0" destOrd="0" presId="urn:microsoft.com/office/officeart/2005/8/layout/bProcess3"/>
    <dgm:cxn modelId="{CC70391F-10E5-4EE7-A984-4546773EF5B9}" type="presParOf" srcId="{8FC31E0E-CB28-4C5D-A168-AB0259555F22}" destId="{69BBD253-C61A-4085-B0B5-B861187E89D6}" srcOrd="4" destOrd="0" presId="urn:microsoft.com/office/officeart/2005/8/layout/bProcess3"/>
    <dgm:cxn modelId="{9C177AAE-5456-4C4D-A942-DD0E5EEDE6A5}" type="presParOf" srcId="{8FC31E0E-CB28-4C5D-A168-AB0259555F22}" destId="{B256EAE0-2A65-435C-9454-88DC5ACF0A17}" srcOrd="5" destOrd="0" presId="urn:microsoft.com/office/officeart/2005/8/layout/bProcess3"/>
    <dgm:cxn modelId="{E1B07482-B83F-42E1-BE20-81CA08209B2B}" type="presParOf" srcId="{B256EAE0-2A65-435C-9454-88DC5ACF0A17}" destId="{DEE9A345-7795-4553-979E-1B88399224DB}" srcOrd="0" destOrd="0" presId="urn:microsoft.com/office/officeart/2005/8/layout/bProcess3"/>
    <dgm:cxn modelId="{537DDCEF-14BF-46FD-9387-7B7727DC99C8}" type="presParOf" srcId="{8FC31E0E-CB28-4C5D-A168-AB0259555F22}" destId="{F8AF2897-5B47-4AAF-9D07-BCC429BB2B19}" srcOrd="6" destOrd="0" presId="urn:microsoft.com/office/officeart/2005/8/layout/bProcess3"/>
    <dgm:cxn modelId="{4D2ADF8D-C83C-4A22-BB84-36E8F86BAE5C}" type="presParOf" srcId="{8FC31E0E-CB28-4C5D-A168-AB0259555F22}" destId="{F766B2F9-0238-47C5-80E4-11B4C6DC2EEB}" srcOrd="7" destOrd="0" presId="urn:microsoft.com/office/officeart/2005/8/layout/bProcess3"/>
    <dgm:cxn modelId="{59AD80AA-1F6F-4AB2-B8EA-252875476116}" type="presParOf" srcId="{F766B2F9-0238-47C5-80E4-11B4C6DC2EEB}" destId="{90FE4B1D-E036-4D0A-B7CE-AAD0C5B758D2}" srcOrd="0" destOrd="0" presId="urn:microsoft.com/office/officeart/2005/8/layout/bProcess3"/>
    <dgm:cxn modelId="{1043475E-6912-407C-8FB2-C9A367CE6487}" type="presParOf" srcId="{8FC31E0E-CB28-4C5D-A168-AB0259555F22}" destId="{37A14EBA-D3FB-4DEC-B389-CE560091D1BD}" srcOrd="8" destOrd="0" presId="urn:microsoft.com/office/officeart/2005/8/layout/bProcess3"/>
    <dgm:cxn modelId="{DF08F727-A047-4356-9F16-0AEAFF3383FD}" type="presParOf" srcId="{8FC31E0E-CB28-4C5D-A168-AB0259555F22}" destId="{4AF8E3AE-E160-42A7-A03B-F8C4EDEC9838}" srcOrd="9" destOrd="0" presId="urn:microsoft.com/office/officeart/2005/8/layout/bProcess3"/>
    <dgm:cxn modelId="{32387FFD-B4B7-4CD1-B72F-C6EEA4B7B5C6}" type="presParOf" srcId="{4AF8E3AE-E160-42A7-A03B-F8C4EDEC9838}" destId="{FF850BEF-1A50-4548-8369-9C0DBC87C5E8}" srcOrd="0" destOrd="0" presId="urn:microsoft.com/office/officeart/2005/8/layout/bProcess3"/>
    <dgm:cxn modelId="{CCF826E3-F1F9-4D01-9C68-3C3EB567C25A}" type="presParOf" srcId="{8FC31E0E-CB28-4C5D-A168-AB0259555F22}" destId="{7A6A28BF-D5E6-4067-B580-961E983F8063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B6408C2-C28C-49C7-AC5E-6A58996FF8F2}" type="doc">
      <dgm:prSet loTypeId="urn:microsoft.com/office/officeart/2005/8/layout/process4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fr-FR"/>
        </a:p>
      </dgm:t>
    </dgm:pt>
    <dgm:pt modelId="{37EA641A-4C65-4B7B-9075-CF7B4532B2B0}">
      <dgm:prSet phldrT="[Texte]"/>
      <dgm:spPr/>
      <dgm:t>
        <a:bodyPr/>
        <a:lstStyle/>
        <a:p>
          <a:r>
            <a:rPr lang="en-US" noProof="0" dirty="0"/>
            <a:t>FILTER 1 : APPG guidelines</a:t>
          </a:r>
          <a:endParaRPr lang="fr-FR" dirty="0"/>
        </a:p>
      </dgm:t>
    </dgm:pt>
    <dgm:pt modelId="{96DF40B5-D8C4-4B6A-923C-907929BC0A13}" type="parTrans" cxnId="{13416632-D36C-4498-9101-2A1A148D9987}">
      <dgm:prSet/>
      <dgm:spPr/>
      <dgm:t>
        <a:bodyPr/>
        <a:lstStyle/>
        <a:p>
          <a:endParaRPr lang="fr-FR"/>
        </a:p>
      </dgm:t>
    </dgm:pt>
    <dgm:pt modelId="{1B4EE981-D0C5-4F7B-AF91-216E57ADA2C7}" type="sibTrans" cxnId="{13416632-D36C-4498-9101-2A1A148D9987}">
      <dgm:prSet/>
      <dgm:spPr/>
      <dgm:t>
        <a:bodyPr/>
        <a:lstStyle/>
        <a:p>
          <a:endParaRPr lang="fr-FR"/>
        </a:p>
      </dgm:t>
    </dgm:pt>
    <dgm:pt modelId="{9F48CF8F-CEA7-4823-84D2-51A79FC99FDC}">
      <dgm:prSet phldrT="[Texte]"/>
      <dgm:spPr/>
      <dgm:t>
        <a:bodyPr/>
        <a:lstStyle/>
        <a:p>
          <a:r>
            <a:rPr lang="en-US" noProof="0" dirty="0"/>
            <a:t>Top 1. Production &amp; Sales </a:t>
          </a:r>
          <a:r>
            <a:rPr lang="en-US" noProof="0" dirty="0" err="1"/>
            <a:t>securization</a:t>
          </a:r>
          <a:r>
            <a:rPr lang="en-US" noProof="0" dirty="0"/>
            <a:t> (regulation, sourcing, industrial capacity…)</a:t>
          </a:r>
          <a:endParaRPr lang="fr-FR" dirty="0"/>
        </a:p>
      </dgm:t>
    </dgm:pt>
    <dgm:pt modelId="{AA2796B4-564A-4D6B-81E6-65169B72B809}" type="parTrans" cxnId="{ECCB570D-86D7-4FC7-85AA-3570A5C737FC}">
      <dgm:prSet/>
      <dgm:spPr/>
      <dgm:t>
        <a:bodyPr/>
        <a:lstStyle/>
        <a:p>
          <a:endParaRPr lang="fr-FR"/>
        </a:p>
      </dgm:t>
    </dgm:pt>
    <dgm:pt modelId="{1EE80BF4-AD7D-4B2E-8C00-F0C5137096C4}" type="sibTrans" cxnId="{ECCB570D-86D7-4FC7-85AA-3570A5C737FC}">
      <dgm:prSet/>
      <dgm:spPr/>
      <dgm:t>
        <a:bodyPr/>
        <a:lstStyle/>
        <a:p>
          <a:endParaRPr lang="fr-FR"/>
        </a:p>
      </dgm:t>
    </dgm:pt>
    <dgm:pt modelId="{2F371C95-4C25-4B91-8292-BBF5020188C6}">
      <dgm:prSet phldrT="[Texte]"/>
      <dgm:spPr/>
      <dgm:t>
        <a:bodyPr/>
        <a:lstStyle/>
        <a:p>
          <a:r>
            <a:rPr lang="en-US" noProof="0" dirty="0"/>
            <a:t>FILTER 2 : Economic metrics</a:t>
          </a:r>
          <a:endParaRPr lang="fr-FR" dirty="0"/>
        </a:p>
      </dgm:t>
    </dgm:pt>
    <dgm:pt modelId="{4642661E-78EF-4945-B29A-927905763BCC}" type="parTrans" cxnId="{512D4365-BA94-45B7-BA83-459DE2968260}">
      <dgm:prSet/>
      <dgm:spPr/>
      <dgm:t>
        <a:bodyPr/>
        <a:lstStyle/>
        <a:p>
          <a:endParaRPr lang="fr-FR"/>
        </a:p>
      </dgm:t>
    </dgm:pt>
    <dgm:pt modelId="{D86A34B4-5B8F-40F5-A786-EC1D12284699}" type="sibTrans" cxnId="{512D4365-BA94-45B7-BA83-459DE2968260}">
      <dgm:prSet/>
      <dgm:spPr/>
      <dgm:t>
        <a:bodyPr/>
        <a:lstStyle/>
        <a:p>
          <a:endParaRPr lang="fr-FR"/>
        </a:p>
      </dgm:t>
    </dgm:pt>
    <dgm:pt modelId="{AB729221-F488-4D21-9554-4915B77E23D2}">
      <dgm:prSet phldrT="[Texte]"/>
      <dgm:spPr/>
      <dgm:t>
        <a:bodyPr/>
        <a:lstStyle/>
        <a:p>
          <a:r>
            <a:rPr lang="fr-FR" noProof="0" dirty="0"/>
            <a:t>ET vs. </a:t>
          </a:r>
          <a:r>
            <a:rPr lang="fr-FR" noProof="0" dirty="0" err="1"/>
            <a:t>MaP</a:t>
          </a:r>
          <a:r>
            <a:rPr lang="fr-FR" noProof="0" dirty="0"/>
            <a:t> </a:t>
          </a:r>
          <a:r>
            <a:rPr lang="fr-FR" noProof="0" dirty="0" err="1"/>
            <a:t>analysis</a:t>
          </a:r>
          <a:r>
            <a:rPr lang="fr-FR" noProof="0" dirty="0"/>
            <a:t> (ET / </a:t>
          </a:r>
          <a:r>
            <a:rPr lang="fr-FR" noProof="0" dirty="0" err="1"/>
            <a:t>MaP</a:t>
          </a:r>
          <a:r>
            <a:rPr lang="fr-FR" noProof="0" dirty="0"/>
            <a:t> &lt; 20%)</a:t>
          </a:r>
          <a:endParaRPr lang="fr-FR" dirty="0"/>
        </a:p>
      </dgm:t>
    </dgm:pt>
    <dgm:pt modelId="{3E2B95EC-5D1B-4F03-9410-21943C271FD6}" type="parTrans" cxnId="{711633CD-8EF2-4A65-B0A6-FE49C478451E}">
      <dgm:prSet/>
      <dgm:spPr/>
      <dgm:t>
        <a:bodyPr/>
        <a:lstStyle/>
        <a:p>
          <a:endParaRPr lang="fr-FR"/>
        </a:p>
      </dgm:t>
    </dgm:pt>
    <dgm:pt modelId="{E57243F4-4123-4034-9442-8CFB079CAAA8}" type="sibTrans" cxnId="{711633CD-8EF2-4A65-B0A6-FE49C478451E}">
      <dgm:prSet/>
      <dgm:spPr/>
      <dgm:t>
        <a:bodyPr/>
        <a:lstStyle/>
        <a:p>
          <a:endParaRPr lang="fr-FR"/>
        </a:p>
      </dgm:t>
    </dgm:pt>
    <dgm:pt modelId="{62AA0992-67B8-44CB-A2D9-FD2E9A1D7B6F}">
      <dgm:prSet phldrT="[Texte]"/>
      <dgm:spPr/>
      <dgm:t>
        <a:bodyPr/>
        <a:lstStyle/>
        <a:p>
          <a:r>
            <a:rPr lang="en-US" noProof="0" dirty="0">
              <a:solidFill>
                <a:schemeClr val="tx2"/>
              </a:solidFill>
            </a:rPr>
            <a:t>FILTER 3 : Workload R&amp;D</a:t>
          </a:r>
          <a:endParaRPr lang="fr-FR" dirty="0">
            <a:solidFill>
              <a:schemeClr val="tx2"/>
            </a:solidFill>
          </a:endParaRPr>
        </a:p>
      </dgm:t>
    </dgm:pt>
    <dgm:pt modelId="{EDC49E58-549B-4FF7-A9B0-9A5279BC2F73}" type="parTrans" cxnId="{45691F00-8D10-438F-941A-46C2F45DAA9B}">
      <dgm:prSet/>
      <dgm:spPr/>
      <dgm:t>
        <a:bodyPr/>
        <a:lstStyle/>
        <a:p>
          <a:endParaRPr lang="fr-FR"/>
        </a:p>
      </dgm:t>
    </dgm:pt>
    <dgm:pt modelId="{ACF2140A-C3FE-486D-AF31-4E9A73938D3A}" type="sibTrans" cxnId="{45691F00-8D10-438F-941A-46C2F45DAA9B}">
      <dgm:prSet/>
      <dgm:spPr/>
      <dgm:t>
        <a:bodyPr/>
        <a:lstStyle/>
        <a:p>
          <a:endParaRPr lang="fr-FR"/>
        </a:p>
      </dgm:t>
    </dgm:pt>
    <dgm:pt modelId="{BDB44427-6016-49BF-99C6-C6339AC0DD70}">
      <dgm:prSet phldrT="[Texte]"/>
      <dgm:spPr/>
      <dgm:t>
        <a:bodyPr/>
        <a:lstStyle/>
        <a:p>
          <a:r>
            <a:rPr lang="en-US" noProof="0" dirty="0">
              <a:solidFill>
                <a:schemeClr val="tx2"/>
              </a:solidFill>
            </a:rPr>
            <a:t>Critical competences</a:t>
          </a:r>
          <a:endParaRPr lang="fr-FR" dirty="0">
            <a:solidFill>
              <a:schemeClr val="tx2"/>
            </a:solidFill>
          </a:endParaRPr>
        </a:p>
      </dgm:t>
    </dgm:pt>
    <dgm:pt modelId="{3D843723-0FA2-440F-AE60-F5C7266173FA}" type="parTrans" cxnId="{D17C28EB-7A1B-40B4-85AB-4BD3A7945C3E}">
      <dgm:prSet/>
      <dgm:spPr/>
      <dgm:t>
        <a:bodyPr/>
        <a:lstStyle/>
        <a:p>
          <a:endParaRPr lang="fr-FR"/>
        </a:p>
      </dgm:t>
    </dgm:pt>
    <dgm:pt modelId="{2C1330D7-07BB-43ED-9E14-840F20B538D2}" type="sibTrans" cxnId="{D17C28EB-7A1B-40B4-85AB-4BD3A7945C3E}">
      <dgm:prSet/>
      <dgm:spPr/>
      <dgm:t>
        <a:bodyPr/>
        <a:lstStyle/>
        <a:p>
          <a:endParaRPr lang="fr-FR"/>
        </a:p>
      </dgm:t>
    </dgm:pt>
    <dgm:pt modelId="{DA2FCCBC-BDFA-48D5-BF59-33BAE9B27FD7}">
      <dgm:prSet phldrT="[Texte]"/>
      <dgm:spPr/>
      <dgm:t>
        <a:bodyPr/>
        <a:lstStyle/>
        <a:p>
          <a:r>
            <a:rPr lang="en-US" noProof="0" dirty="0"/>
            <a:t>Top 2. Existing portfolio continuity (baseline competitivity, attractiveness, COGS on EV,</a:t>
          </a:r>
          <a:endParaRPr lang="fr-FR" dirty="0"/>
        </a:p>
      </dgm:t>
    </dgm:pt>
    <dgm:pt modelId="{49CF9985-1A3F-49D9-8584-9A03329F436E}" type="parTrans" cxnId="{DD608634-BB20-40ED-B8C5-1F80A1B6A812}">
      <dgm:prSet/>
      <dgm:spPr/>
      <dgm:t>
        <a:bodyPr/>
        <a:lstStyle/>
        <a:p>
          <a:endParaRPr lang="fr-FR"/>
        </a:p>
      </dgm:t>
    </dgm:pt>
    <dgm:pt modelId="{7C79F78A-E1BC-42AC-853F-8828EE74BFF7}" type="sibTrans" cxnId="{DD608634-BB20-40ED-B8C5-1F80A1B6A812}">
      <dgm:prSet/>
      <dgm:spPr/>
      <dgm:t>
        <a:bodyPr/>
        <a:lstStyle/>
        <a:p>
          <a:endParaRPr lang="fr-FR"/>
        </a:p>
      </dgm:t>
    </dgm:pt>
    <dgm:pt modelId="{81C1C00D-DB6A-4878-8EAD-31948369AE6B}">
      <dgm:prSet phldrT="[Texte]"/>
      <dgm:spPr/>
      <dgm:t>
        <a:bodyPr/>
        <a:lstStyle/>
        <a:p>
          <a:r>
            <a:rPr lang="en-US" noProof="0"/>
            <a:t>Top </a:t>
          </a:r>
          <a:r>
            <a:rPr lang="en-US" noProof="0" dirty="0"/>
            <a:t>3. Opportunity for additional profit (market extension, new derivatives…)</a:t>
          </a:r>
          <a:endParaRPr lang="fr-FR" dirty="0"/>
        </a:p>
      </dgm:t>
    </dgm:pt>
    <dgm:pt modelId="{17DC4D60-5A21-46A6-A59E-9A17B07A1C8A}" type="parTrans" cxnId="{0F1B080C-C670-4F4E-AFD2-67C31212B86F}">
      <dgm:prSet/>
      <dgm:spPr/>
      <dgm:t>
        <a:bodyPr/>
        <a:lstStyle/>
        <a:p>
          <a:endParaRPr lang="fr-FR"/>
        </a:p>
      </dgm:t>
    </dgm:pt>
    <dgm:pt modelId="{A822DB4E-C173-4A53-811F-90ED3E90010E}" type="sibTrans" cxnId="{0F1B080C-C670-4F4E-AFD2-67C31212B86F}">
      <dgm:prSet/>
      <dgm:spPr/>
      <dgm:t>
        <a:bodyPr/>
        <a:lstStyle/>
        <a:p>
          <a:endParaRPr lang="fr-FR"/>
        </a:p>
      </dgm:t>
    </dgm:pt>
    <dgm:pt modelId="{9DCC5F00-8154-4461-9DC4-98CBDBD601A5}" type="pres">
      <dgm:prSet presAssocID="{FB6408C2-C28C-49C7-AC5E-6A58996FF8F2}" presName="Name0" presStyleCnt="0">
        <dgm:presLayoutVars>
          <dgm:dir/>
          <dgm:animLvl val="lvl"/>
          <dgm:resizeHandles val="exact"/>
        </dgm:presLayoutVars>
      </dgm:prSet>
      <dgm:spPr/>
    </dgm:pt>
    <dgm:pt modelId="{C7B4DC03-42E3-4A69-A23E-4954B065B723}" type="pres">
      <dgm:prSet presAssocID="{62AA0992-67B8-44CB-A2D9-FD2E9A1D7B6F}" presName="boxAndChildren" presStyleCnt="0"/>
      <dgm:spPr/>
    </dgm:pt>
    <dgm:pt modelId="{1CBC7C60-C508-4FF9-85DE-B313F80A3E20}" type="pres">
      <dgm:prSet presAssocID="{62AA0992-67B8-44CB-A2D9-FD2E9A1D7B6F}" presName="parentTextBox" presStyleLbl="node1" presStyleIdx="0" presStyleCnt="3"/>
      <dgm:spPr/>
    </dgm:pt>
    <dgm:pt modelId="{6DD3106F-197C-41AD-9D1A-DC4F6E41B19B}" type="pres">
      <dgm:prSet presAssocID="{62AA0992-67B8-44CB-A2D9-FD2E9A1D7B6F}" presName="entireBox" presStyleLbl="node1" presStyleIdx="0" presStyleCnt="3" custScaleX="30868" custScaleY="102359"/>
      <dgm:spPr/>
    </dgm:pt>
    <dgm:pt modelId="{665C6AFA-095C-4B3F-B594-287755C3FE57}" type="pres">
      <dgm:prSet presAssocID="{62AA0992-67B8-44CB-A2D9-FD2E9A1D7B6F}" presName="descendantBox" presStyleCnt="0"/>
      <dgm:spPr/>
    </dgm:pt>
    <dgm:pt modelId="{50FC1837-E60E-4B51-ABC2-433C3849A021}" type="pres">
      <dgm:prSet presAssocID="{BDB44427-6016-49BF-99C6-C6339AC0DD70}" presName="childTextBox" presStyleLbl="fgAccFollowNode1" presStyleIdx="0" presStyleCnt="5" custScaleX="30868">
        <dgm:presLayoutVars>
          <dgm:bulletEnabled val="1"/>
        </dgm:presLayoutVars>
      </dgm:prSet>
      <dgm:spPr/>
    </dgm:pt>
    <dgm:pt modelId="{B7231FFC-B8F1-4453-8B1B-EA57C0720D0B}" type="pres">
      <dgm:prSet presAssocID="{D86A34B4-5B8F-40F5-A786-EC1D12284699}" presName="sp" presStyleCnt="0"/>
      <dgm:spPr/>
    </dgm:pt>
    <dgm:pt modelId="{1B2872A6-3243-4E28-8C42-82798947A3F0}" type="pres">
      <dgm:prSet presAssocID="{2F371C95-4C25-4B91-8292-BBF5020188C6}" presName="arrowAndChildren" presStyleCnt="0"/>
      <dgm:spPr/>
    </dgm:pt>
    <dgm:pt modelId="{2A997EEB-A019-476D-B894-A7BF0884F61C}" type="pres">
      <dgm:prSet presAssocID="{2F371C95-4C25-4B91-8292-BBF5020188C6}" presName="parentTextArrow" presStyleLbl="node1" presStyleIdx="0" presStyleCnt="3"/>
      <dgm:spPr/>
    </dgm:pt>
    <dgm:pt modelId="{1BBF3500-8C25-44C8-86DD-6EF5C3F8E17B}" type="pres">
      <dgm:prSet presAssocID="{2F371C95-4C25-4B91-8292-BBF5020188C6}" presName="arrow" presStyleLbl="node1" presStyleIdx="1" presStyleCnt="3" custScaleX="56191" custScaleY="102447"/>
      <dgm:spPr/>
    </dgm:pt>
    <dgm:pt modelId="{EF916C64-24EF-481B-8A98-61742A9422C4}" type="pres">
      <dgm:prSet presAssocID="{2F371C95-4C25-4B91-8292-BBF5020188C6}" presName="descendantArrow" presStyleCnt="0"/>
      <dgm:spPr/>
    </dgm:pt>
    <dgm:pt modelId="{24F5F27E-716F-44B2-A744-98DB258FC791}" type="pres">
      <dgm:prSet presAssocID="{AB729221-F488-4D21-9554-4915B77E23D2}" presName="childTextArrow" presStyleLbl="fgAccFollowNode1" presStyleIdx="1" presStyleCnt="5" custScaleX="56191" custScaleY="102447">
        <dgm:presLayoutVars>
          <dgm:bulletEnabled val="1"/>
        </dgm:presLayoutVars>
      </dgm:prSet>
      <dgm:spPr/>
    </dgm:pt>
    <dgm:pt modelId="{5DB63116-5459-47DB-BEA9-CFD97DA1318C}" type="pres">
      <dgm:prSet presAssocID="{1B4EE981-D0C5-4F7B-AF91-216E57ADA2C7}" presName="sp" presStyleCnt="0"/>
      <dgm:spPr/>
    </dgm:pt>
    <dgm:pt modelId="{C699B1FD-1F75-4BC6-A4A2-0D1055FE2CBE}" type="pres">
      <dgm:prSet presAssocID="{37EA641A-4C65-4B7B-9075-CF7B4532B2B0}" presName="arrowAndChildren" presStyleCnt="0"/>
      <dgm:spPr/>
    </dgm:pt>
    <dgm:pt modelId="{65303C3D-CFC7-47FE-861B-332380509829}" type="pres">
      <dgm:prSet presAssocID="{37EA641A-4C65-4B7B-9075-CF7B4532B2B0}" presName="parentTextArrow" presStyleLbl="node1" presStyleIdx="1" presStyleCnt="3"/>
      <dgm:spPr/>
    </dgm:pt>
    <dgm:pt modelId="{A22FE647-B818-41AE-8205-DF48C81C9041}" type="pres">
      <dgm:prSet presAssocID="{37EA641A-4C65-4B7B-9075-CF7B4532B2B0}" presName="arrow" presStyleLbl="node1" presStyleIdx="2" presStyleCnt="3"/>
      <dgm:spPr/>
    </dgm:pt>
    <dgm:pt modelId="{05DB318A-5979-4EC4-852C-4AEC884F96FB}" type="pres">
      <dgm:prSet presAssocID="{37EA641A-4C65-4B7B-9075-CF7B4532B2B0}" presName="descendantArrow" presStyleCnt="0"/>
      <dgm:spPr/>
    </dgm:pt>
    <dgm:pt modelId="{27C94342-D2D5-491B-A2DD-6B0CB77C218E}" type="pres">
      <dgm:prSet presAssocID="{9F48CF8F-CEA7-4823-84D2-51A79FC99FDC}" presName="childTextArrow" presStyleLbl="fgAccFollowNode1" presStyleIdx="2" presStyleCnt="5">
        <dgm:presLayoutVars>
          <dgm:bulletEnabled val="1"/>
        </dgm:presLayoutVars>
      </dgm:prSet>
      <dgm:spPr/>
    </dgm:pt>
    <dgm:pt modelId="{6E7D3A4F-58F6-430B-B63A-C7C0E5C15E9B}" type="pres">
      <dgm:prSet presAssocID="{DA2FCCBC-BDFA-48D5-BF59-33BAE9B27FD7}" presName="childTextArrow" presStyleLbl="fgAccFollowNode1" presStyleIdx="3" presStyleCnt="5">
        <dgm:presLayoutVars>
          <dgm:bulletEnabled val="1"/>
        </dgm:presLayoutVars>
      </dgm:prSet>
      <dgm:spPr/>
    </dgm:pt>
    <dgm:pt modelId="{74159B97-2717-4163-A40B-969C794930B6}" type="pres">
      <dgm:prSet presAssocID="{81C1C00D-DB6A-4878-8EAD-31948369AE6B}" presName="childTextArrow" presStyleLbl="fgAccFollowNode1" presStyleIdx="4" presStyleCnt="5">
        <dgm:presLayoutVars>
          <dgm:bulletEnabled val="1"/>
        </dgm:presLayoutVars>
      </dgm:prSet>
      <dgm:spPr/>
    </dgm:pt>
  </dgm:ptLst>
  <dgm:cxnLst>
    <dgm:cxn modelId="{45691F00-8D10-438F-941A-46C2F45DAA9B}" srcId="{FB6408C2-C28C-49C7-AC5E-6A58996FF8F2}" destId="{62AA0992-67B8-44CB-A2D9-FD2E9A1D7B6F}" srcOrd="2" destOrd="0" parTransId="{EDC49E58-549B-4FF7-A9B0-9A5279BC2F73}" sibTransId="{ACF2140A-C3FE-486D-AF31-4E9A73938D3A}"/>
    <dgm:cxn modelId="{D2EB6307-2497-463D-BAAF-47E7A79E8EC0}" type="presOf" srcId="{2F371C95-4C25-4B91-8292-BBF5020188C6}" destId="{2A997EEB-A019-476D-B894-A7BF0884F61C}" srcOrd="0" destOrd="0" presId="urn:microsoft.com/office/officeart/2005/8/layout/process4"/>
    <dgm:cxn modelId="{0F1B080C-C670-4F4E-AFD2-67C31212B86F}" srcId="{37EA641A-4C65-4B7B-9075-CF7B4532B2B0}" destId="{81C1C00D-DB6A-4878-8EAD-31948369AE6B}" srcOrd="2" destOrd="0" parTransId="{17DC4D60-5A21-46A6-A59E-9A17B07A1C8A}" sibTransId="{A822DB4E-C173-4A53-811F-90ED3E90010E}"/>
    <dgm:cxn modelId="{ECCB570D-86D7-4FC7-85AA-3570A5C737FC}" srcId="{37EA641A-4C65-4B7B-9075-CF7B4532B2B0}" destId="{9F48CF8F-CEA7-4823-84D2-51A79FC99FDC}" srcOrd="0" destOrd="0" parTransId="{AA2796B4-564A-4D6B-81E6-65169B72B809}" sibTransId="{1EE80BF4-AD7D-4B2E-8C00-F0C5137096C4}"/>
    <dgm:cxn modelId="{A215C90E-AB9E-4259-B767-A070D5993299}" type="presOf" srcId="{81C1C00D-DB6A-4878-8EAD-31948369AE6B}" destId="{74159B97-2717-4163-A40B-969C794930B6}" srcOrd="0" destOrd="0" presId="urn:microsoft.com/office/officeart/2005/8/layout/process4"/>
    <dgm:cxn modelId="{11F6D918-E4A4-4478-B624-38D07C631F0B}" type="presOf" srcId="{37EA641A-4C65-4B7B-9075-CF7B4532B2B0}" destId="{65303C3D-CFC7-47FE-861B-332380509829}" srcOrd="0" destOrd="0" presId="urn:microsoft.com/office/officeart/2005/8/layout/process4"/>
    <dgm:cxn modelId="{8B2B0F1B-0684-48B5-A0A3-0E996EBFB32A}" type="presOf" srcId="{FB6408C2-C28C-49C7-AC5E-6A58996FF8F2}" destId="{9DCC5F00-8154-4461-9DC4-98CBDBD601A5}" srcOrd="0" destOrd="0" presId="urn:microsoft.com/office/officeart/2005/8/layout/process4"/>
    <dgm:cxn modelId="{13416632-D36C-4498-9101-2A1A148D9987}" srcId="{FB6408C2-C28C-49C7-AC5E-6A58996FF8F2}" destId="{37EA641A-4C65-4B7B-9075-CF7B4532B2B0}" srcOrd="0" destOrd="0" parTransId="{96DF40B5-D8C4-4B6A-923C-907929BC0A13}" sibTransId="{1B4EE981-D0C5-4F7B-AF91-216E57ADA2C7}"/>
    <dgm:cxn modelId="{0F4BFC32-E22D-4B67-8AC0-FA90A01511E5}" type="presOf" srcId="{37EA641A-4C65-4B7B-9075-CF7B4532B2B0}" destId="{A22FE647-B818-41AE-8205-DF48C81C9041}" srcOrd="1" destOrd="0" presId="urn:microsoft.com/office/officeart/2005/8/layout/process4"/>
    <dgm:cxn modelId="{DD608634-BB20-40ED-B8C5-1F80A1B6A812}" srcId="{37EA641A-4C65-4B7B-9075-CF7B4532B2B0}" destId="{DA2FCCBC-BDFA-48D5-BF59-33BAE9B27FD7}" srcOrd="1" destOrd="0" parTransId="{49CF9985-1A3F-49D9-8584-9A03329F436E}" sibTransId="{7C79F78A-E1BC-42AC-853F-8828EE74BFF7}"/>
    <dgm:cxn modelId="{512D4365-BA94-45B7-BA83-459DE2968260}" srcId="{FB6408C2-C28C-49C7-AC5E-6A58996FF8F2}" destId="{2F371C95-4C25-4B91-8292-BBF5020188C6}" srcOrd="1" destOrd="0" parTransId="{4642661E-78EF-4945-B29A-927905763BCC}" sibTransId="{D86A34B4-5B8F-40F5-A786-EC1D12284699}"/>
    <dgm:cxn modelId="{CCA98068-5B68-4E24-90AF-3B1EF22F55C7}" type="presOf" srcId="{9F48CF8F-CEA7-4823-84D2-51A79FC99FDC}" destId="{27C94342-D2D5-491B-A2DD-6B0CB77C218E}" srcOrd="0" destOrd="0" presId="urn:microsoft.com/office/officeart/2005/8/layout/process4"/>
    <dgm:cxn modelId="{ABECC669-8B24-46C8-80BA-E6EF121054AC}" type="presOf" srcId="{2F371C95-4C25-4B91-8292-BBF5020188C6}" destId="{1BBF3500-8C25-44C8-86DD-6EF5C3F8E17B}" srcOrd="1" destOrd="0" presId="urn:microsoft.com/office/officeart/2005/8/layout/process4"/>
    <dgm:cxn modelId="{73697E99-804C-45E2-8C39-E1FB3006BEA8}" type="presOf" srcId="{BDB44427-6016-49BF-99C6-C6339AC0DD70}" destId="{50FC1837-E60E-4B51-ABC2-433C3849A021}" srcOrd="0" destOrd="0" presId="urn:microsoft.com/office/officeart/2005/8/layout/process4"/>
    <dgm:cxn modelId="{21FC06A7-4BB4-4706-BF63-AB7862D35170}" type="presOf" srcId="{62AA0992-67B8-44CB-A2D9-FD2E9A1D7B6F}" destId="{6DD3106F-197C-41AD-9D1A-DC4F6E41B19B}" srcOrd="1" destOrd="0" presId="urn:microsoft.com/office/officeart/2005/8/layout/process4"/>
    <dgm:cxn modelId="{64AC79A9-4E9E-4C48-B690-6DDF5256EC64}" type="presOf" srcId="{DA2FCCBC-BDFA-48D5-BF59-33BAE9B27FD7}" destId="{6E7D3A4F-58F6-430B-B63A-C7C0E5C15E9B}" srcOrd="0" destOrd="0" presId="urn:microsoft.com/office/officeart/2005/8/layout/process4"/>
    <dgm:cxn modelId="{438A1BC8-8B94-46F4-A707-C5CDC90CF7BA}" type="presOf" srcId="{AB729221-F488-4D21-9554-4915B77E23D2}" destId="{24F5F27E-716F-44B2-A744-98DB258FC791}" srcOrd="0" destOrd="0" presId="urn:microsoft.com/office/officeart/2005/8/layout/process4"/>
    <dgm:cxn modelId="{711633CD-8EF2-4A65-B0A6-FE49C478451E}" srcId="{2F371C95-4C25-4B91-8292-BBF5020188C6}" destId="{AB729221-F488-4D21-9554-4915B77E23D2}" srcOrd="0" destOrd="0" parTransId="{3E2B95EC-5D1B-4F03-9410-21943C271FD6}" sibTransId="{E57243F4-4123-4034-9442-8CFB079CAAA8}"/>
    <dgm:cxn modelId="{FE5F70E0-5D97-499C-97E0-B9FC33A662D8}" type="presOf" srcId="{62AA0992-67B8-44CB-A2D9-FD2E9A1D7B6F}" destId="{1CBC7C60-C508-4FF9-85DE-B313F80A3E20}" srcOrd="0" destOrd="0" presId="urn:microsoft.com/office/officeart/2005/8/layout/process4"/>
    <dgm:cxn modelId="{D17C28EB-7A1B-40B4-85AB-4BD3A7945C3E}" srcId="{62AA0992-67B8-44CB-A2D9-FD2E9A1D7B6F}" destId="{BDB44427-6016-49BF-99C6-C6339AC0DD70}" srcOrd="0" destOrd="0" parTransId="{3D843723-0FA2-440F-AE60-F5C7266173FA}" sibTransId="{2C1330D7-07BB-43ED-9E14-840F20B538D2}"/>
    <dgm:cxn modelId="{8E0C639C-A0FD-4159-909D-A065ADE52907}" type="presParOf" srcId="{9DCC5F00-8154-4461-9DC4-98CBDBD601A5}" destId="{C7B4DC03-42E3-4A69-A23E-4954B065B723}" srcOrd="0" destOrd="0" presId="urn:microsoft.com/office/officeart/2005/8/layout/process4"/>
    <dgm:cxn modelId="{197ABA7A-BACC-47F2-AD64-07EABC9318C8}" type="presParOf" srcId="{C7B4DC03-42E3-4A69-A23E-4954B065B723}" destId="{1CBC7C60-C508-4FF9-85DE-B313F80A3E20}" srcOrd="0" destOrd="0" presId="urn:microsoft.com/office/officeart/2005/8/layout/process4"/>
    <dgm:cxn modelId="{847CFA0E-5D1A-47C3-B457-BDCEFE30E4C6}" type="presParOf" srcId="{C7B4DC03-42E3-4A69-A23E-4954B065B723}" destId="{6DD3106F-197C-41AD-9D1A-DC4F6E41B19B}" srcOrd="1" destOrd="0" presId="urn:microsoft.com/office/officeart/2005/8/layout/process4"/>
    <dgm:cxn modelId="{16AF2B0B-AE29-4D50-AE7A-4792EE369312}" type="presParOf" srcId="{C7B4DC03-42E3-4A69-A23E-4954B065B723}" destId="{665C6AFA-095C-4B3F-B594-287755C3FE57}" srcOrd="2" destOrd="0" presId="urn:microsoft.com/office/officeart/2005/8/layout/process4"/>
    <dgm:cxn modelId="{5A189AAB-E59A-44DE-A320-7C796B94798F}" type="presParOf" srcId="{665C6AFA-095C-4B3F-B594-287755C3FE57}" destId="{50FC1837-E60E-4B51-ABC2-433C3849A021}" srcOrd="0" destOrd="0" presId="urn:microsoft.com/office/officeart/2005/8/layout/process4"/>
    <dgm:cxn modelId="{B2E9B5DB-5400-4004-AD72-D9721AE8AE59}" type="presParOf" srcId="{9DCC5F00-8154-4461-9DC4-98CBDBD601A5}" destId="{B7231FFC-B8F1-4453-8B1B-EA57C0720D0B}" srcOrd="1" destOrd="0" presId="urn:microsoft.com/office/officeart/2005/8/layout/process4"/>
    <dgm:cxn modelId="{8884CF38-2923-4EDE-A941-19813A948309}" type="presParOf" srcId="{9DCC5F00-8154-4461-9DC4-98CBDBD601A5}" destId="{1B2872A6-3243-4E28-8C42-82798947A3F0}" srcOrd="2" destOrd="0" presId="urn:microsoft.com/office/officeart/2005/8/layout/process4"/>
    <dgm:cxn modelId="{1A5516D0-58CC-4DAC-AB5B-637A8CA315AE}" type="presParOf" srcId="{1B2872A6-3243-4E28-8C42-82798947A3F0}" destId="{2A997EEB-A019-476D-B894-A7BF0884F61C}" srcOrd="0" destOrd="0" presId="urn:microsoft.com/office/officeart/2005/8/layout/process4"/>
    <dgm:cxn modelId="{6D07FAE9-9C86-49DE-B6BE-6F297AB80330}" type="presParOf" srcId="{1B2872A6-3243-4E28-8C42-82798947A3F0}" destId="{1BBF3500-8C25-44C8-86DD-6EF5C3F8E17B}" srcOrd="1" destOrd="0" presId="urn:microsoft.com/office/officeart/2005/8/layout/process4"/>
    <dgm:cxn modelId="{1C74DF28-9AF9-4644-999C-B326C5B6AF76}" type="presParOf" srcId="{1B2872A6-3243-4E28-8C42-82798947A3F0}" destId="{EF916C64-24EF-481B-8A98-61742A9422C4}" srcOrd="2" destOrd="0" presId="urn:microsoft.com/office/officeart/2005/8/layout/process4"/>
    <dgm:cxn modelId="{BA7D2774-3350-4E1E-A045-764737066FDF}" type="presParOf" srcId="{EF916C64-24EF-481B-8A98-61742A9422C4}" destId="{24F5F27E-716F-44B2-A744-98DB258FC791}" srcOrd="0" destOrd="0" presId="urn:microsoft.com/office/officeart/2005/8/layout/process4"/>
    <dgm:cxn modelId="{F71DE80D-688F-40E2-A797-C7AC4F965DAF}" type="presParOf" srcId="{9DCC5F00-8154-4461-9DC4-98CBDBD601A5}" destId="{5DB63116-5459-47DB-BEA9-CFD97DA1318C}" srcOrd="3" destOrd="0" presId="urn:microsoft.com/office/officeart/2005/8/layout/process4"/>
    <dgm:cxn modelId="{4316341D-E81F-4FCF-AB81-5EB6960A31FE}" type="presParOf" srcId="{9DCC5F00-8154-4461-9DC4-98CBDBD601A5}" destId="{C699B1FD-1F75-4BC6-A4A2-0D1055FE2CBE}" srcOrd="4" destOrd="0" presId="urn:microsoft.com/office/officeart/2005/8/layout/process4"/>
    <dgm:cxn modelId="{FAF3E050-13B6-4116-A406-FF258100FEA4}" type="presParOf" srcId="{C699B1FD-1F75-4BC6-A4A2-0D1055FE2CBE}" destId="{65303C3D-CFC7-47FE-861B-332380509829}" srcOrd="0" destOrd="0" presId="urn:microsoft.com/office/officeart/2005/8/layout/process4"/>
    <dgm:cxn modelId="{F553125D-0515-4A57-AD21-D98057454C33}" type="presParOf" srcId="{C699B1FD-1F75-4BC6-A4A2-0D1055FE2CBE}" destId="{A22FE647-B818-41AE-8205-DF48C81C9041}" srcOrd="1" destOrd="0" presId="urn:microsoft.com/office/officeart/2005/8/layout/process4"/>
    <dgm:cxn modelId="{CA825A71-0BE5-4BB8-A250-0E3217ABF39A}" type="presParOf" srcId="{C699B1FD-1F75-4BC6-A4A2-0D1055FE2CBE}" destId="{05DB318A-5979-4EC4-852C-4AEC884F96FB}" srcOrd="2" destOrd="0" presId="urn:microsoft.com/office/officeart/2005/8/layout/process4"/>
    <dgm:cxn modelId="{2EB450B8-D17C-41A2-9AF5-77A5707972E1}" type="presParOf" srcId="{05DB318A-5979-4EC4-852C-4AEC884F96FB}" destId="{27C94342-D2D5-491B-A2DD-6B0CB77C218E}" srcOrd="0" destOrd="0" presId="urn:microsoft.com/office/officeart/2005/8/layout/process4"/>
    <dgm:cxn modelId="{86E5E1A2-39E5-48F4-B9E1-2C73FD6CB37F}" type="presParOf" srcId="{05DB318A-5979-4EC4-852C-4AEC884F96FB}" destId="{6E7D3A4F-58F6-430B-B63A-C7C0E5C15E9B}" srcOrd="1" destOrd="0" presId="urn:microsoft.com/office/officeart/2005/8/layout/process4"/>
    <dgm:cxn modelId="{58ED7C0A-0179-43D2-9807-C7BC46F3AAF7}" type="presParOf" srcId="{05DB318A-5979-4EC4-852C-4AEC884F96FB}" destId="{74159B97-2717-4163-A40B-969C794930B6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5F2B348-31E1-42B1-8C14-47288955B0F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5C73446-7DF9-4D29-B393-694384FE4EB1}">
      <dgm:prSet phldrT="[Texte]" custT="1"/>
      <dgm:spPr/>
      <dgm:t>
        <a:bodyPr anchor="ctr"/>
        <a:lstStyle/>
        <a:p>
          <a:r>
            <a:rPr kumimoji="0" lang="fr-FR" sz="11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1.1 PRODUCTION / SALES SECURING</a:t>
          </a:r>
          <a:endParaRPr lang="fr-FR" sz="1100" dirty="0">
            <a:solidFill>
              <a:schemeClr val="bg1"/>
            </a:solidFill>
          </a:endParaRPr>
        </a:p>
      </dgm:t>
    </dgm:pt>
    <dgm:pt modelId="{91EC81B3-B461-4CA8-988A-EBECC9982434}" type="parTrans" cxnId="{4C7CA600-3AC2-4258-A746-510036EB4932}">
      <dgm:prSet/>
      <dgm:spPr/>
      <dgm:t>
        <a:bodyPr/>
        <a:lstStyle/>
        <a:p>
          <a:endParaRPr lang="fr-FR"/>
        </a:p>
      </dgm:t>
    </dgm:pt>
    <dgm:pt modelId="{2140E122-3D56-4427-A7DE-8F79E1C9D326}" type="sibTrans" cxnId="{4C7CA600-3AC2-4258-A746-510036EB4932}">
      <dgm:prSet/>
      <dgm:spPr/>
      <dgm:t>
        <a:bodyPr/>
        <a:lstStyle/>
        <a:p>
          <a:endParaRPr lang="fr-FR"/>
        </a:p>
      </dgm:t>
    </dgm:pt>
    <dgm:pt modelId="{1D26536D-4E43-455C-86E2-E1B5F46F3E32}">
      <dgm:prSet phldrT="[Texte]" custT="1"/>
      <dgm:spPr/>
      <dgm:t>
        <a:bodyPr/>
        <a:lstStyle/>
        <a:p>
          <a:pPr>
            <a:lnSpc>
              <a:spcPct val="150000"/>
            </a:lnSpc>
            <a:buNone/>
          </a:pPr>
          <a:r>
            <a:rPr kumimoji="0" lang="fr-FR" sz="10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before</a:t>
          </a:r>
          <a:r>
            <a:rPr kumimoji="0" lang="fr-FR" sz="10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portfolio </a:t>
          </a:r>
          <a:r>
            <a:rPr kumimoji="0" lang="fr-FR" sz="10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endParaRPr lang="fr-FR" sz="1000" dirty="0"/>
        </a:p>
      </dgm:t>
    </dgm:pt>
    <dgm:pt modelId="{4C813F24-971E-4610-A1E6-F357EC7DCC15}" type="parTrans" cxnId="{F6B72A10-0A62-4EAF-8399-F6F1EB067A5E}">
      <dgm:prSet/>
      <dgm:spPr/>
      <dgm:t>
        <a:bodyPr/>
        <a:lstStyle/>
        <a:p>
          <a:endParaRPr lang="fr-FR"/>
        </a:p>
      </dgm:t>
    </dgm:pt>
    <dgm:pt modelId="{F403E94B-7495-4FA1-81FD-CCA8CFD9A200}" type="sibTrans" cxnId="{F6B72A10-0A62-4EAF-8399-F6F1EB067A5E}">
      <dgm:prSet/>
      <dgm:spPr/>
      <dgm:t>
        <a:bodyPr/>
        <a:lstStyle/>
        <a:p>
          <a:endParaRPr lang="fr-FR"/>
        </a:p>
      </dgm:t>
    </dgm:pt>
    <dgm:pt modelId="{A57874D3-70E2-4C02-ACD2-A15C1C2429F0}">
      <dgm:prSet phldrT="[Texte]"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00  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Europe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 (EU7, GSR2x…) </a:t>
          </a:r>
          <a:endParaRPr lang="fr-FR" sz="800" dirty="0"/>
        </a:p>
      </dgm:t>
    </dgm:pt>
    <dgm:pt modelId="{4FEDEC0B-BF3D-4457-8258-2BB2BB884D68}" type="parTrans" cxnId="{48839F39-1D7E-4694-AA07-161F3A64D46E}">
      <dgm:prSet/>
      <dgm:spPr/>
      <dgm:t>
        <a:bodyPr/>
        <a:lstStyle/>
        <a:p>
          <a:endParaRPr lang="fr-FR"/>
        </a:p>
      </dgm:t>
    </dgm:pt>
    <dgm:pt modelId="{2E8795D9-20A7-4751-AE42-DA9DAFDCE0A6}" type="sibTrans" cxnId="{48839F39-1D7E-4694-AA07-161F3A64D46E}">
      <dgm:prSet/>
      <dgm:spPr/>
      <dgm:t>
        <a:bodyPr/>
        <a:lstStyle/>
        <a:p>
          <a:endParaRPr lang="fr-FR"/>
        </a:p>
      </dgm:t>
    </dgm:pt>
    <dgm:pt modelId="{13F2A4AC-043A-4E88-8731-351322128257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 Overseas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</a:t>
          </a:r>
          <a:r>
            <a:rPr kumimoji="0" lang="fr-FR" sz="8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</a:p>
      </dgm:t>
    </dgm:pt>
    <dgm:pt modelId="{8363909E-12DD-465F-8213-31888242EE31}" type="parTrans" cxnId="{B17C79E0-77CF-45FE-B582-001E563E21C4}">
      <dgm:prSet/>
      <dgm:spPr/>
      <dgm:t>
        <a:bodyPr/>
        <a:lstStyle/>
        <a:p>
          <a:endParaRPr lang="fr-FR"/>
        </a:p>
      </dgm:t>
    </dgm:pt>
    <dgm:pt modelId="{275E5094-8270-4871-A294-DB3DC8011E16}" type="sibTrans" cxnId="{B17C79E0-77CF-45FE-B582-001E563E21C4}">
      <dgm:prSet/>
      <dgm:spPr/>
      <dgm:t>
        <a:bodyPr/>
        <a:lstStyle/>
        <a:p>
          <a:endParaRPr lang="fr-FR"/>
        </a:p>
      </dgm:t>
    </dgm:pt>
    <dgm:pt modelId="{011EA00A-1E45-472D-809F-13324EF164AF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1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Sourcing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securing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derisking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distress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suppliers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…)</a:t>
          </a:r>
        </a:p>
      </dgm:t>
    </dgm:pt>
    <dgm:pt modelId="{8C6ABAB8-3BD9-41F6-A6FD-85F68632D2E9}" type="parTrans" cxnId="{ADF8364C-2F05-42EF-A160-011F65E5F587}">
      <dgm:prSet/>
      <dgm:spPr/>
      <dgm:t>
        <a:bodyPr/>
        <a:lstStyle/>
        <a:p>
          <a:endParaRPr lang="fr-FR"/>
        </a:p>
      </dgm:t>
    </dgm:pt>
    <dgm:pt modelId="{6F1603C7-7392-4243-91C2-8E49544AE3A5}" type="sibTrans" cxnId="{ADF8364C-2F05-42EF-A160-011F65E5F587}">
      <dgm:prSet/>
      <dgm:spPr/>
      <dgm:t>
        <a:bodyPr/>
        <a:lstStyle/>
        <a:p>
          <a:endParaRPr lang="fr-FR"/>
        </a:p>
      </dgm:t>
    </dgm:pt>
    <dgm:pt modelId="{3A1C549E-D7BA-4DF8-B3B4-B4D284C90C4B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2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Industrial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capacity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+ </a:t>
          </a:r>
          <a:r>
            <a:rPr kumimoji="0" lang="en-US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PWT) or sales network to support existing markets</a:t>
          </a:r>
        </a:p>
      </dgm:t>
    </dgm:pt>
    <dgm:pt modelId="{5E66BAE2-ACB2-4615-9256-8F2767C6EB19}" type="parTrans" cxnId="{6512B7F1-061D-423E-B940-13B4D3FF9FB3}">
      <dgm:prSet/>
      <dgm:spPr/>
      <dgm:t>
        <a:bodyPr/>
        <a:lstStyle/>
        <a:p>
          <a:endParaRPr lang="fr-FR"/>
        </a:p>
      </dgm:t>
    </dgm:pt>
    <dgm:pt modelId="{DF3D45C5-F3AE-494F-96FE-50BF36C3E6DE}" type="sibTrans" cxnId="{6512B7F1-061D-423E-B940-13B4D3FF9FB3}">
      <dgm:prSet/>
      <dgm:spPr/>
      <dgm:t>
        <a:bodyPr/>
        <a:lstStyle/>
        <a:p>
          <a:endParaRPr lang="fr-FR"/>
        </a:p>
      </dgm:t>
    </dgm:pt>
    <dgm:pt modelId="{1652A8AA-7F4B-4B25-AF35-9AB2C915BACF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Decarbonization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recovery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plan </a:t>
          </a:r>
          <a:r>
            <a:rPr kumimoji="0" lang="fr-FR" sz="8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(CO2 bricks) +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CAFx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800" b="0" i="1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Korea</a:t>
          </a:r>
          <a:r>
            <a:rPr kumimoji="0" lang="fr-FR" sz="8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800" b="0" i="1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Latam</a:t>
          </a:r>
          <a:r>
            <a:rPr kumimoji="0" lang="fr-FR" sz="8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  <a:endParaRPr kumimoji="0" lang="en-US" sz="800" b="0" i="1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EBE499D0-2607-497D-898D-59A380D4E252}" type="parTrans" cxnId="{4275C4AC-634C-4553-9C0C-7E7E7AE0932A}">
      <dgm:prSet/>
      <dgm:spPr/>
      <dgm:t>
        <a:bodyPr/>
        <a:lstStyle/>
        <a:p>
          <a:endParaRPr lang="fr-FR"/>
        </a:p>
      </dgm:t>
    </dgm:pt>
    <dgm:pt modelId="{2C607B5E-AFC2-43F9-A3FD-9B66BDEDA7F8}" type="sibTrans" cxnId="{4275C4AC-634C-4553-9C0C-7E7E7AE0932A}">
      <dgm:prSet/>
      <dgm:spPr/>
      <dgm:t>
        <a:bodyPr/>
        <a:lstStyle/>
        <a:p>
          <a:endParaRPr lang="fr-FR"/>
        </a:p>
      </dgm:t>
    </dgm:pt>
    <dgm:pt modelId="{EAA97AE3-54C4-495A-A92B-86BB724780F5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Regional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RVC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threshold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per country of sales w/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significant</a:t>
          </a:r>
          <a:r>
            <a:rPr kumimoji="0" lang="fr-FR" sz="8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business </a:t>
          </a:r>
          <a:r>
            <a:rPr kumimoji="0" lang="fr-FR" sz="8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stakes</a:t>
          </a:r>
          <a:endParaRPr kumimoji="0" lang="fr-FR" sz="800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141E81ED-719A-4359-81AE-9C69D8A3E3E3}" type="parTrans" cxnId="{F5CAB208-67A3-400B-BAC2-E2E521625623}">
      <dgm:prSet/>
      <dgm:spPr/>
      <dgm:t>
        <a:bodyPr/>
        <a:lstStyle/>
        <a:p>
          <a:endParaRPr lang="fr-FR"/>
        </a:p>
      </dgm:t>
    </dgm:pt>
    <dgm:pt modelId="{FE4CF906-4C24-4E82-B774-4AC6E750990C}" type="sibTrans" cxnId="{F5CAB208-67A3-400B-BAC2-E2E521625623}">
      <dgm:prSet/>
      <dgm:spPr/>
      <dgm:t>
        <a:bodyPr/>
        <a:lstStyle/>
        <a:p>
          <a:endParaRPr lang="fr-FR"/>
        </a:p>
      </dgm:t>
    </dgm:pt>
    <dgm:pt modelId="{9D1D2954-04CE-4D5F-AF27-F674144FD95E}">
      <dgm:prSet custT="1"/>
      <dgm:spPr/>
      <dgm:t>
        <a:bodyPr/>
        <a:lstStyle/>
        <a:p>
          <a:pPr>
            <a:lnSpc>
              <a:spcPct val="90000"/>
            </a:lnSpc>
          </a:pPr>
          <a:r>
            <a:rPr kumimoji="0" lang="en-US" sz="11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1.3 OPPORTUNITY FOR ADDITIONAL PROFIT / TURNOVER</a:t>
          </a:r>
          <a:endParaRPr kumimoji="0" lang="fr-FR" sz="1100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1DF6F3D2-7578-4A70-8548-F93539B3A204}" type="parTrans" cxnId="{E011E5DD-07AA-4404-B4A1-E95F8655604D}">
      <dgm:prSet/>
      <dgm:spPr/>
      <dgm:t>
        <a:bodyPr/>
        <a:lstStyle/>
        <a:p>
          <a:endParaRPr lang="fr-FR"/>
        </a:p>
      </dgm:t>
    </dgm:pt>
    <dgm:pt modelId="{9618CFF0-C8A1-478B-AB75-AE90EA3BEB6C}" type="sibTrans" cxnId="{E011E5DD-07AA-4404-B4A1-E95F8655604D}">
      <dgm:prSet/>
      <dgm:spPr/>
      <dgm:t>
        <a:bodyPr/>
        <a:lstStyle/>
        <a:p>
          <a:endParaRPr lang="fr-FR"/>
        </a:p>
      </dgm:t>
    </dgm:pt>
    <dgm:pt modelId="{BC253CF3-A109-4206-A51E-C0C9D8931035}">
      <dgm:prSet custT="1"/>
      <dgm:spPr/>
      <dgm:t>
        <a:bodyPr/>
        <a:lstStyle/>
        <a:p>
          <a:pPr>
            <a:lnSpc>
              <a:spcPct val="90000"/>
            </a:lnSpc>
          </a:pPr>
          <a:r>
            <a:rPr kumimoji="0" lang="fr-FR" sz="11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1.2 EXISTING PORTFOLIO CONTINUITY</a:t>
          </a:r>
          <a:endParaRPr kumimoji="0" lang="fr-FR" sz="1100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C26C5681-2AD7-4A43-AC8E-604031636297}" type="parTrans" cxnId="{04FCFC6C-FE1C-42CF-B108-6E2CC291150B}">
      <dgm:prSet/>
      <dgm:spPr/>
      <dgm:t>
        <a:bodyPr/>
        <a:lstStyle/>
        <a:p>
          <a:endParaRPr lang="fr-FR"/>
        </a:p>
      </dgm:t>
    </dgm:pt>
    <dgm:pt modelId="{4B8440F1-7FF9-4EF7-9AE1-05A893804D12}" type="sibTrans" cxnId="{04FCFC6C-FE1C-42CF-B108-6E2CC291150B}">
      <dgm:prSet/>
      <dgm:spPr/>
      <dgm:t>
        <a:bodyPr/>
        <a:lstStyle/>
        <a:p>
          <a:endParaRPr lang="fr-FR"/>
        </a:p>
      </dgm:t>
    </dgm:pt>
    <dgm:pt modelId="{6C360A13-24EA-43A9-8A81-8B9BBA87E983}">
      <dgm:prSet/>
      <dgm:spPr/>
      <dgm:t>
        <a:bodyPr/>
        <a:lstStyle/>
        <a:p>
          <a:pPr>
            <a:buNone/>
          </a:pPr>
          <a:r>
            <a:rPr kumimoji="0" lang="en-US" b="1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before opportunity for additional profit / turnover</a:t>
          </a:r>
          <a:endParaRPr lang="fr-FR"/>
        </a:p>
      </dgm:t>
    </dgm:pt>
    <dgm:pt modelId="{6BEA9563-3A25-4434-AD29-BAA677813436}" type="parTrans" cxnId="{5ED8DD08-E89D-4C0C-83CE-854A0FB8627F}">
      <dgm:prSet/>
      <dgm:spPr/>
      <dgm:t>
        <a:bodyPr/>
        <a:lstStyle/>
        <a:p>
          <a:endParaRPr lang="fr-FR"/>
        </a:p>
      </dgm:t>
    </dgm:pt>
    <dgm:pt modelId="{A94D53B1-9E90-4D9D-BBAC-25DCF5CB6593}" type="sibTrans" cxnId="{5ED8DD08-E89D-4C0C-83CE-854A0FB8627F}">
      <dgm:prSet/>
      <dgm:spPr/>
      <dgm:t>
        <a:bodyPr/>
        <a:lstStyle/>
        <a:p>
          <a:endParaRPr lang="fr-FR"/>
        </a:p>
      </dgm:t>
    </dgm:pt>
    <dgm:pt modelId="{CF2CAE4D-D793-4651-B1FD-5F3126385E38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4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Consolidate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baseline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competitiveness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 (EUR + LATAM) 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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baseline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line up and 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 +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Features</a:t>
          </a:r>
          <a:endParaRPr lang="fr-FR" dirty="0"/>
        </a:p>
      </dgm:t>
    </dgm:pt>
    <dgm:pt modelId="{433AFB18-2AD6-4128-8616-8BBD6BEC0B02}" type="parTrans" cxnId="{C6973F03-64F7-4C4B-923C-CED9C7DE5695}">
      <dgm:prSet/>
      <dgm:spPr/>
      <dgm:t>
        <a:bodyPr/>
        <a:lstStyle/>
        <a:p>
          <a:endParaRPr lang="fr-FR"/>
        </a:p>
      </dgm:t>
    </dgm:pt>
    <dgm:pt modelId="{47A84935-D164-43B3-9DA6-F7A29BC4EEC2}" type="sibTrans" cxnId="{C6973F03-64F7-4C4B-923C-CED9C7DE5695}">
      <dgm:prSet/>
      <dgm:spPr/>
      <dgm:t>
        <a:bodyPr/>
        <a:lstStyle/>
        <a:p>
          <a:endParaRPr lang="fr-FR"/>
        </a:p>
      </dgm:t>
    </dgm:pt>
    <dgm:pt modelId="{437160AB-CD8F-4B95-A526-58BAFC6DCC7B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CBU model 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for sales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in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existing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market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(w/o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increasing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number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of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bodytypes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</a:p>
      </dgm:t>
    </dgm:pt>
    <dgm:pt modelId="{51A8180A-94A8-4898-BA8E-BA51666A4474}" type="parTrans" cxnId="{2127334E-23CB-4C3E-B686-669A995BBEC9}">
      <dgm:prSet/>
      <dgm:spPr/>
      <dgm:t>
        <a:bodyPr/>
        <a:lstStyle/>
        <a:p>
          <a:endParaRPr lang="fr-FR"/>
        </a:p>
      </dgm:t>
    </dgm:pt>
    <dgm:pt modelId="{E861762D-43CE-4F23-ADD6-83DC5C798F3D}" type="sibTrans" cxnId="{2127334E-23CB-4C3E-B686-669A995BBEC9}">
      <dgm:prSet/>
      <dgm:spPr/>
      <dgm:t>
        <a:bodyPr/>
        <a:lstStyle/>
        <a:p>
          <a:endParaRPr lang="fr-FR"/>
        </a:p>
      </dgm:t>
    </dgm:pt>
    <dgm:pt modelId="{5AE0DCDC-C35D-458E-BA63-A6D8727E718D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Styling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and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product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attractiveness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for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cost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covering</a:t>
          </a:r>
          <a:endParaRPr kumimoji="0" lang="fr-FR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0BAE8071-0B9F-409C-82CD-9E32F009E8D8}" type="parTrans" cxnId="{03D2F4A5-724E-4BA7-AE60-0EF8C27E3CBE}">
      <dgm:prSet/>
      <dgm:spPr/>
      <dgm:t>
        <a:bodyPr/>
        <a:lstStyle/>
        <a:p>
          <a:endParaRPr lang="fr-FR"/>
        </a:p>
      </dgm:t>
    </dgm:pt>
    <dgm:pt modelId="{A4AE674B-2571-4E48-8784-CFF1064274E0}" type="sibTrans" cxnId="{03D2F4A5-724E-4BA7-AE60-0EF8C27E3CBE}">
      <dgm:prSet/>
      <dgm:spPr/>
      <dgm:t>
        <a:bodyPr/>
        <a:lstStyle/>
        <a:p>
          <a:endParaRPr lang="fr-FR"/>
        </a:p>
      </dgm:t>
    </dgm:pt>
    <dgm:pt modelId="{5B47273D-057B-4C38-9E99-C30C65C58773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 6</a:t>
          </a:r>
          <a:r>
            <a:rPr kumimoji="0" lang="fr-FR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b="1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COGS </a:t>
          </a:r>
          <a:endParaRPr kumimoji="0" lang="fr-FR" b="1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1B71DDD5-26BD-4017-A9E7-C68424577350}" type="parTrans" cxnId="{1D2E8DD3-DCAA-4382-88E2-3531BB886697}">
      <dgm:prSet/>
      <dgm:spPr/>
      <dgm:t>
        <a:bodyPr/>
        <a:lstStyle/>
        <a:p>
          <a:endParaRPr lang="fr-FR"/>
        </a:p>
      </dgm:t>
    </dgm:pt>
    <dgm:pt modelId="{416291A6-C1A1-4EE7-BB85-09C166C15253}" type="sibTrans" cxnId="{1D2E8DD3-DCAA-4382-88E2-3531BB886697}">
      <dgm:prSet/>
      <dgm:spPr/>
      <dgm:t>
        <a:bodyPr/>
        <a:lstStyle/>
        <a:p>
          <a:endParaRPr lang="fr-FR"/>
        </a:p>
      </dgm:t>
    </dgm:pt>
    <dgm:pt modelId="{738ED3F5-936C-427A-8E74-6F0450A13E23}">
      <dgm:prSet/>
      <dgm:spPr/>
      <dgm:t>
        <a:bodyPr/>
        <a:lstStyle/>
        <a:p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EV COGS and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energy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savings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COGS</a:t>
          </a:r>
        </a:p>
      </dgm:t>
    </dgm:pt>
    <dgm:pt modelId="{7B6E62D7-BA03-4252-94A4-4CD68F2FE466}" type="parTrans" cxnId="{B0F3BDFD-6BBF-4DBA-81D3-91D7E997F8B0}">
      <dgm:prSet/>
      <dgm:spPr/>
      <dgm:t>
        <a:bodyPr/>
        <a:lstStyle/>
        <a:p>
          <a:endParaRPr lang="fr-FR"/>
        </a:p>
      </dgm:t>
    </dgm:pt>
    <dgm:pt modelId="{3DB461C0-640A-4CDC-8C4C-8D7A9D28B9D6}" type="sibTrans" cxnId="{B0F3BDFD-6BBF-4DBA-81D3-91D7E997F8B0}">
      <dgm:prSet/>
      <dgm:spPr/>
      <dgm:t>
        <a:bodyPr/>
        <a:lstStyle/>
        <a:p>
          <a:endParaRPr lang="fr-FR"/>
        </a:p>
      </dgm:t>
    </dgm:pt>
    <dgm:pt modelId="{FD74A480-FDE1-4184-9DFB-7188AC299839}">
      <dgm:prSet/>
      <dgm:spPr/>
      <dgm:t>
        <a:bodyPr/>
        <a:lstStyle/>
        <a:p>
          <a:r>
            <a:rPr kumimoji="0" lang="fr-FR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Blitz portfolio of COGS reduction w/ IP &gt; 4,9 </a:t>
          </a:r>
          <a:r>
            <a:rPr kumimoji="0" lang="fr-FR" b="0" i="1" u="none" strike="noStrike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(budget capped @ 20M€ over 3y)</a:t>
          </a:r>
          <a:endParaRPr kumimoji="0" lang="fr-FR" b="0" i="1" u="none" strike="noStrike" cap="none" spc="0" normalizeH="0" baseline="0" noProof="0" dirty="0">
            <a:ln>
              <a:noFill/>
            </a:ln>
            <a:solidFill>
              <a:prstClr val="white">
                <a:lumMod val="65000"/>
              </a:prstClr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D67F28E0-7CE5-4C0B-8F27-CB9FE0A5EF83}" type="parTrans" cxnId="{C6ABFCE0-806B-4128-8919-19E1347C9FED}">
      <dgm:prSet/>
      <dgm:spPr/>
      <dgm:t>
        <a:bodyPr/>
        <a:lstStyle/>
        <a:p>
          <a:endParaRPr lang="fr-FR"/>
        </a:p>
      </dgm:t>
    </dgm:pt>
    <dgm:pt modelId="{74A7713D-995B-453C-9B80-ED606EC7FC2D}" type="sibTrans" cxnId="{C6ABFCE0-806B-4128-8919-19E1347C9FED}">
      <dgm:prSet/>
      <dgm:spPr/>
      <dgm:t>
        <a:bodyPr/>
        <a:lstStyle/>
        <a:p>
          <a:endParaRPr lang="fr-FR"/>
        </a:p>
      </dgm:t>
    </dgm:pt>
    <dgm:pt modelId="{6633DB96-BC4A-429A-B44A-EEC10ADEFE11}">
      <dgm:prSet/>
      <dgm:spPr/>
      <dgm:t>
        <a:bodyPr/>
        <a:lstStyle/>
        <a:p>
          <a:pPr>
            <a:buClrTx/>
            <a:buSzTx/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Priority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7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: 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Model (CBU)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market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extension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with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specific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specs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.  Visible ET/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Pma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 Low /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Mid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/ Hi adaptation.</a:t>
          </a:r>
          <a:endParaRPr lang="fr-FR" dirty="0"/>
        </a:p>
      </dgm:t>
    </dgm:pt>
    <dgm:pt modelId="{7F9D53E1-04D3-4F39-AD3F-CC7B8A6CE5A6}" type="parTrans" cxnId="{A4066B34-351E-4937-9D45-E7A16E9AF62A}">
      <dgm:prSet/>
      <dgm:spPr/>
      <dgm:t>
        <a:bodyPr/>
        <a:lstStyle/>
        <a:p>
          <a:endParaRPr lang="fr-FR"/>
        </a:p>
      </dgm:t>
    </dgm:pt>
    <dgm:pt modelId="{61EAA103-A6F4-465C-929E-815D12A1C907}" type="sibTrans" cxnId="{A4066B34-351E-4937-9D45-E7A16E9AF62A}">
      <dgm:prSet/>
      <dgm:spPr/>
      <dgm:t>
        <a:bodyPr/>
        <a:lstStyle/>
        <a:p>
          <a:endParaRPr lang="fr-FR"/>
        </a:p>
      </dgm:t>
    </dgm:pt>
    <dgm:pt modelId="{CA5E6292-697B-4132-BC23-51FD79F35CD4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7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New light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derivative</a:t>
          </a:r>
          <a:endParaRPr kumimoji="0" lang="fr-FR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B44CB9A0-2275-47D0-96A4-A081A169F528}" type="parTrans" cxnId="{745CD82F-30D0-4B80-A717-4B87F24E3866}">
      <dgm:prSet/>
      <dgm:spPr/>
      <dgm:t>
        <a:bodyPr/>
        <a:lstStyle/>
        <a:p>
          <a:endParaRPr lang="fr-FR"/>
        </a:p>
      </dgm:t>
    </dgm:pt>
    <dgm:pt modelId="{92FF3B5F-2E11-4C82-80D2-6F989D6EF859}" type="sibTrans" cxnId="{745CD82F-30D0-4B80-A717-4B87F24E3866}">
      <dgm:prSet/>
      <dgm:spPr/>
      <dgm:t>
        <a:bodyPr/>
        <a:lstStyle/>
        <a:p>
          <a:endParaRPr lang="fr-FR"/>
        </a:p>
      </dgm:t>
    </dgm:pt>
    <dgm:pt modelId="{27B72ED1-07BD-4D37-B386-5DB6ADD4F7FC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 7</a:t>
          </a:r>
          <a:r>
            <a:rPr kumimoji="0" lang="fr-FR" b="1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b="0" i="0" u="none" strike="noStrike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New aftersales business</a:t>
          </a:r>
          <a:endParaRPr kumimoji="0" lang="fr-FR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B9CDD8D0-852A-457D-A83B-DCD69245549A}" type="parTrans" cxnId="{8F184480-F3A1-40D7-BA0B-5739F495151D}">
      <dgm:prSet/>
      <dgm:spPr/>
      <dgm:t>
        <a:bodyPr/>
        <a:lstStyle/>
        <a:p>
          <a:endParaRPr lang="fr-FR"/>
        </a:p>
      </dgm:t>
    </dgm:pt>
    <dgm:pt modelId="{CCB46088-5A88-4997-8358-BDC783DA73EF}" type="sibTrans" cxnId="{8F184480-F3A1-40D7-BA0B-5739F495151D}">
      <dgm:prSet/>
      <dgm:spPr/>
      <dgm:t>
        <a:bodyPr/>
        <a:lstStyle/>
        <a:p>
          <a:endParaRPr lang="fr-FR"/>
        </a:p>
      </dgm:t>
    </dgm:pt>
    <dgm:pt modelId="{9BB1B2D1-C128-40C8-B064-C2FB7B9E7E84}">
      <dgm:prSet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kumimoji="0" lang="fr-FR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8</a:t>
          </a:r>
          <a:r>
            <a:rPr kumimoji="0" lang="fr-FR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Others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COGS </a:t>
          </a:r>
          <a:r>
            <a:rPr kumimoji="0" lang="fr-FR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reduction</a:t>
          </a:r>
          <a:r>
            <a:rPr kumimoji="0" lang="fr-FR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</a:t>
          </a:r>
          <a:r>
            <a:rPr kumimoji="0" lang="fr-FR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Ex. RVC </a:t>
          </a:r>
          <a:r>
            <a:rPr kumimoji="0" lang="fr-FR" b="0" i="1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above</a:t>
          </a:r>
          <a:r>
            <a:rPr kumimoji="0" lang="fr-FR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b="0" i="1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threshold</a:t>
          </a:r>
          <a:r>
            <a:rPr kumimoji="0" lang="fr-FR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+ Local </a:t>
          </a:r>
          <a:r>
            <a:rPr kumimoji="0" lang="fr-FR" b="0" i="1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Integration</a:t>
          </a:r>
          <a:r>
            <a:rPr kumimoji="0" lang="fr-FR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 </a:t>
          </a:r>
          <a:endParaRPr lang="fr-FR" dirty="0"/>
        </a:p>
      </dgm:t>
    </dgm:pt>
    <dgm:pt modelId="{0304B396-80E9-41B4-A381-212809AF61DD}" type="parTrans" cxnId="{1D56A8F1-0495-4CA5-A692-ED1406E8C0B5}">
      <dgm:prSet/>
      <dgm:spPr/>
      <dgm:t>
        <a:bodyPr/>
        <a:lstStyle/>
        <a:p>
          <a:endParaRPr lang="fr-FR"/>
        </a:p>
      </dgm:t>
    </dgm:pt>
    <dgm:pt modelId="{C1E6EA3C-5C97-4364-97A7-0488FD17DE22}" type="sibTrans" cxnId="{1D56A8F1-0495-4CA5-A692-ED1406E8C0B5}">
      <dgm:prSet/>
      <dgm:spPr/>
      <dgm:t>
        <a:bodyPr/>
        <a:lstStyle/>
        <a:p>
          <a:endParaRPr lang="fr-FR"/>
        </a:p>
      </dgm:t>
    </dgm:pt>
    <dgm:pt modelId="{F234AE3A-DB20-494A-AB43-C5D8CA82DD46}" type="pres">
      <dgm:prSet presAssocID="{15F2B348-31E1-42B1-8C14-47288955B0FC}" presName="linearFlow" presStyleCnt="0">
        <dgm:presLayoutVars>
          <dgm:dir/>
          <dgm:animLvl val="lvl"/>
          <dgm:resizeHandles val="exact"/>
        </dgm:presLayoutVars>
      </dgm:prSet>
      <dgm:spPr/>
    </dgm:pt>
    <dgm:pt modelId="{B381B97C-9B96-43A8-8118-3B3C9106FAAA}" type="pres">
      <dgm:prSet presAssocID="{45C73446-7DF9-4D29-B393-694384FE4EB1}" presName="composite" presStyleCnt="0"/>
      <dgm:spPr/>
    </dgm:pt>
    <dgm:pt modelId="{BEDFBE07-E590-44AF-BACB-6AC2A092A56A}" type="pres">
      <dgm:prSet presAssocID="{45C73446-7DF9-4D29-B393-694384FE4EB1}" presName="parentText" presStyleLbl="alignNode1" presStyleIdx="0" presStyleCnt="3" custScaleX="104142">
        <dgm:presLayoutVars>
          <dgm:chMax val="1"/>
          <dgm:bulletEnabled val="1"/>
        </dgm:presLayoutVars>
      </dgm:prSet>
      <dgm:spPr/>
    </dgm:pt>
    <dgm:pt modelId="{DBF18DC8-9F60-43D8-9B1D-0F7857B491C1}" type="pres">
      <dgm:prSet presAssocID="{45C73446-7DF9-4D29-B393-694384FE4EB1}" presName="descendantText" presStyleLbl="alignAcc1" presStyleIdx="0" presStyleCnt="3">
        <dgm:presLayoutVars>
          <dgm:bulletEnabled val="1"/>
        </dgm:presLayoutVars>
      </dgm:prSet>
      <dgm:spPr/>
    </dgm:pt>
    <dgm:pt modelId="{DF7CF1D7-9D75-47CF-96DA-8C200E8363E0}" type="pres">
      <dgm:prSet presAssocID="{2140E122-3D56-4427-A7DE-8F79E1C9D326}" presName="sp" presStyleCnt="0"/>
      <dgm:spPr/>
    </dgm:pt>
    <dgm:pt modelId="{4C039AE6-39BF-47A1-8BD7-BB0E1DB141BA}" type="pres">
      <dgm:prSet presAssocID="{BC253CF3-A109-4206-A51E-C0C9D8931035}" presName="composite" presStyleCnt="0"/>
      <dgm:spPr/>
    </dgm:pt>
    <dgm:pt modelId="{6F737EC5-CCA9-497B-9276-345081910829}" type="pres">
      <dgm:prSet presAssocID="{BC253CF3-A109-4206-A51E-C0C9D8931035}" presName="parentText" presStyleLbl="alignNode1" presStyleIdx="1" presStyleCnt="3" custScaleX="104142">
        <dgm:presLayoutVars>
          <dgm:chMax val="1"/>
          <dgm:bulletEnabled val="1"/>
        </dgm:presLayoutVars>
      </dgm:prSet>
      <dgm:spPr/>
    </dgm:pt>
    <dgm:pt modelId="{F66EBFDC-1287-4333-A63C-15C6693ED1CF}" type="pres">
      <dgm:prSet presAssocID="{BC253CF3-A109-4206-A51E-C0C9D8931035}" presName="descendantText" presStyleLbl="alignAcc1" presStyleIdx="1" presStyleCnt="3">
        <dgm:presLayoutVars>
          <dgm:bulletEnabled val="1"/>
        </dgm:presLayoutVars>
      </dgm:prSet>
      <dgm:spPr/>
    </dgm:pt>
    <dgm:pt modelId="{6A6F4F00-79A8-4E9F-A36E-8CA7AF76B89B}" type="pres">
      <dgm:prSet presAssocID="{4B8440F1-7FF9-4EF7-9AE1-05A893804D12}" presName="sp" presStyleCnt="0"/>
      <dgm:spPr/>
    </dgm:pt>
    <dgm:pt modelId="{F6FFFAAF-D349-4EE3-A72C-EAF98419D31F}" type="pres">
      <dgm:prSet presAssocID="{9D1D2954-04CE-4D5F-AF27-F674144FD95E}" presName="composite" presStyleCnt="0"/>
      <dgm:spPr/>
    </dgm:pt>
    <dgm:pt modelId="{15E63730-1B88-42DD-83A3-37573B4B9BA9}" type="pres">
      <dgm:prSet presAssocID="{9D1D2954-04CE-4D5F-AF27-F674144FD95E}" presName="parentText" presStyleLbl="alignNode1" presStyleIdx="2" presStyleCnt="3" custScaleX="104142">
        <dgm:presLayoutVars>
          <dgm:chMax val="1"/>
          <dgm:bulletEnabled val="1"/>
        </dgm:presLayoutVars>
      </dgm:prSet>
      <dgm:spPr/>
    </dgm:pt>
    <dgm:pt modelId="{C4E9513B-548F-452E-9571-9415B5C0EADE}" type="pres">
      <dgm:prSet presAssocID="{9D1D2954-04CE-4D5F-AF27-F674144FD95E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FCA04600-E49C-44E5-A2FD-16455C662DEB}" type="presOf" srcId="{BC253CF3-A109-4206-A51E-C0C9D8931035}" destId="{6F737EC5-CCA9-497B-9276-345081910829}" srcOrd="0" destOrd="0" presId="urn:microsoft.com/office/officeart/2005/8/layout/chevron2"/>
    <dgm:cxn modelId="{4C7CA600-3AC2-4258-A746-510036EB4932}" srcId="{15F2B348-31E1-42B1-8C14-47288955B0FC}" destId="{45C73446-7DF9-4D29-B393-694384FE4EB1}" srcOrd="0" destOrd="0" parTransId="{91EC81B3-B461-4CA8-988A-EBECC9982434}" sibTransId="{2140E122-3D56-4427-A7DE-8F79E1C9D326}"/>
    <dgm:cxn modelId="{C6973F03-64F7-4C4B-923C-CED9C7DE5695}" srcId="{BC253CF3-A109-4206-A51E-C0C9D8931035}" destId="{CF2CAE4D-D793-4651-B1FD-5F3126385E38}" srcOrd="1" destOrd="0" parTransId="{433AFB18-2AD6-4128-8616-8BBD6BEC0B02}" sibTransId="{47A84935-D164-43B3-9DA6-F7A29BC4EEC2}"/>
    <dgm:cxn modelId="{F5CAB208-67A3-400B-BAC2-E2E521625623}" srcId="{45C73446-7DF9-4D29-B393-694384FE4EB1}" destId="{EAA97AE3-54C4-495A-A92B-86BB724780F5}" srcOrd="6" destOrd="0" parTransId="{141E81ED-719A-4359-81AE-9C69D8A3E3E3}" sibTransId="{FE4CF906-4C24-4E82-B774-4AC6E750990C}"/>
    <dgm:cxn modelId="{5ED8DD08-E89D-4C0C-83CE-854A0FB8627F}" srcId="{BC253CF3-A109-4206-A51E-C0C9D8931035}" destId="{6C360A13-24EA-43A9-8A81-8B9BBA87E983}" srcOrd="0" destOrd="0" parTransId="{6BEA9563-3A25-4434-AD29-BAA677813436}" sibTransId="{A94D53B1-9E90-4D9D-BBAC-25DCF5CB6593}"/>
    <dgm:cxn modelId="{369E3B0D-3137-4E8B-BA7C-0F556569F8A7}" type="presOf" srcId="{5B47273D-057B-4C38-9E99-C30C65C58773}" destId="{F66EBFDC-1287-4333-A63C-15C6693ED1CF}" srcOrd="0" destOrd="4" presId="urn:microsoft.com/office/officeart/2005/8/layout/chevron2"/>
    <dgm:cxn modelId="{F6B72A10-0A62-4EAF-8399-F6F1EB067A5E}" srcId="{45C73446-7DF9-4D29-B393-694384FE4EB1}" destId="{1D26536D-4E43-455C-86E2-E1B5F46F3E32}" srcOrd="0" destOrd="0" parTransId="{4C813F24-971E-4610-A1E6-F357EC7DCC15}" sibTransId="{F403E94B-7495-4FA1-81FD-CCA8CFD9A200}"/>
    <dgm:cxn modelId="{91C28C19-A8F7-46CF-81F7-6850E66A6EE1}" type="presOf" srcId="{738ED3F5-936C-427A-8E74-6F0450A13E23}" destId="{F66EBFDC-1287-4333-A63C-15C6693ED1CF}" srcOrd="0" destOrd="5" presId="urn:microsoft.com/office/officeart/2005/8/layout/chevron2"/>
    <dgm:cxn modelId="{6F5ED125-D0CE-429F-ABCC-C3D0BCCDCF6D}" type="presOf" srcId="{CA5E6292-697B-4132-BC23-51FD79F35CD4}" destId="{C4E9513B-548F-452E-9571-9415B5C0EADE}" srcOrd="0" destOrd="1" presId="urn:microsoft.com/office/officeart/2005/8/layout/chevron2"/>
    <dgm:cxn modelId="{395CF329-DF33-4F37-841C-0A94D889566C}" type="presOf" srcId="{15F2B348-31E1-42B1-8C14-47288955B0FC}" destId="{F234AE3A-DB20-494A-AB43-C5D8CA82DD46}" srcOrd="0" destOrd="0" presId="urn:microsoft.com/office/officeart/2005/8/layout/chevron2"/>
    <dgm:cxn modelId="{745CD82F-30D0-4B80-A717-4B87F24E3866}" srcId="{9D1D2954-04CE-4D5F-AF27-F674144FD95E}" destId="{CA5E6292-697B-4132-BC23-51FD79F35CD4}" srcOrd="1" destOrd="0" parTransId="{B44CB9A0-2275-47D0-96A4-A081A169F528}" sibTransId="{92FF3B5F-2E11-4C82-80D2-6F989D6EF859}"/>
    <dgm:cxn modelId="{EC6E8932-309B-48E3-A8E8-C63723E8D603}" type="presOf" srcId="{27B72ED1-07BD-4D37-B386-5DB6ADD4F7FC}" destId="{C4E9513B-548F-452E-9571-9415B5C0EADE}" srcOrd="0" destOrd="2" presId="urn:microsoft.com/office/officeart/2005/8/layout/chevron2"/>
    <dgm:cxn modelId="{A4066B34-351E-4937-9D45-E7A16E9AF62A}" srcId="{9D1D2954-04CE-4D5F-AF27-F674144FD95E}" destId="{6633DB96-BC4A-429A-B44A-EEC10ADEFE11}" srcOrd="0" destOrd="0" parTransId="{7F9D53E1-04D3-4F39-AD3F-CC7B8A6CE5A6}" sibTransId="{61EAA103-A6F4-465C-929E-815D12A1C907}"/>
    <dgm:cxn modelId="{48839F39-1D7E-4694-AA07-161F3A64D46E}" srcId="{45C73446-7DF9-4D29-B393-694384FE4EB1}" destId="{A57874D3-70E2-4C02-ACD2-A15C1C2429F0}" srcOrd="1" destOrd="0" parTransId="{4FEDEC0B-BF3D-4457-8258-2BB2BB884D68}" sibTransId="{2E8795D9-20A7-4751-AE42-DA9DAFDCE0A6}"/>
    <dgm:cxn modelId="{3A282662-61EB-4EBF-89AF-EC6DD3AD1CB1}" type="presOf" srcId="{13F2A4AC-043A-4E88-8731-351322128257}" destId="{DBF18DC8-9F60-43D8-9B1D-0F7857B491C1}" srcOrd="0" destOrd="2" presId="urn:microsoft.com/office/officeart/2005/8/layout/chevron2"/>
    <dgm:cxn modelId="{4B4B356A-9625-43F6-B4FF-C3A91B96B7DA}" type="presOf" srcId="{FD74A480-FDE1-4184-9DFB-7188AC299839}" destId="{F66EBFDC-1287-4333-A63C-15C6693ED1CF}" srcOrd="0" destOrd="6" presId="urn:microsoft.com/office/officeart/2005/8/layout/chevron2"/>
    <dgm:cxn modelId="{ADF8364C-2F05-42EF-A160-011F65E5F587}" srcId="{45C73446-7DF9-4D29-B393-694384FE4EB1}" destId="{011EA00A-1E45-472D-809F-13324EF164AF}" srcOrd="3" destOrd="0" parTransId="{8C6ABAB8-3BD9-41F6-A6FD-85F68632D2E9}" sibTransId="{6F1603C7-7392-4243-91C2-8E49544AE3A5}"/>
    <dgm:cxn modelId="{04FCFC6C-FE1C-42CF-B108-6E2CC291150B}" srcId="{15F2B348-31E1-42B1-8C14-47288955B0FC}" destId="{BC253CF3-A109-4206-A51E-C0C9D8931035}" srcOrd="1" destOrd="0" parTransId="{C26C5681-2AD7-4A43-AC8E-604031636297}" sibTransId="{4B8440F1-7FF9-4EF7-9AE1-05A893804D12}"/>
    <dgm:cxn modelId="{2127334E-23CB-4C3E-B686-669A995BBEC9}" srcId="{BC253CF3-A109-4206-A51E-C0C9D8931035}" destId="{437160AB-CD8F-4B95-A526-58BAFC6DCC7B}" srcOrd="2" destOrd="0" parTransId="{51A8180A-94A8-4898-BA8E-BA51666A4474}" sibTransId="{E861762D-43CE-4F23-ADD6-83DC5C798F3D}"/>
    <dgm:cxn modelId="{3DA9044F-77F9-4376-9755-9F9E0CDDBE88}" type="presOf" srcId="{3A1C549E-D7BA-4DF8-B3B4-B4D284C90C4B}" destId="{DBF18DC8-9F60-43D8-9B1D-0F7857B491C1}" srcOrd="0" destOrd="4" presId="urn:microsoft.com/office/officeart/2005/8/layout/chevron2"/>
    <dgm:cxn modelId="{6B976255-529D-4656-9447-37A357F94171}" type="presOf" srcId="{6633DB96-BC4A-429A-B44A-EEC10ADEFE11}" destId="{C4E9513B-548F-452E-9571-9415B5C0EADE}" srcOrd="0" destOrd="0" presId="urn:microsoft.com/office/officeart/2005/8/layout/chevron2"/>
    <dgm:cxn modelId="{D624A075-520C-44D8-8612-7EE92EE1392C}" type="presOf" srcId="{1D26536D-4E43-455C-86E2-E1B5F46F3E32}" destId="{DBF18DC8-9F60-43D8-9B1D-0F7857B491C1}" srcOrd="0" destOrd="0" presId="urn:microsoft.com/office/officeart/2005/8/layout/chevron2"/>
    <dgm:cxn modelId="{8F184480-F3A1-40D7-BA0B-5739F495151D}" srcId="{9D1D2954-04CE-4D5F-AF27-F674144FD95E}" destId="{27B72ED1-07BD-4D37-B386-5DB6ADD4F7FC}" srcOrd="2" destOrd="0" parTransId="{B9CDD8D0-852A-457D-A83B-DCD69245549A}" sibTransId="{CCB46088-5A88-4997-8358-BDC783DA73EF}"/>
    <dgm:cxn modelId="{1E931C93-9BFB-4BBB-85CC-53876C365993}" type="presOf" srcId="{011EA00A-1E45-472D-809F-13324EF164AF}" destId="{DBF18DC8-9F60-43D8-9B1D-0F7857B491C1}" srcOrd="0" destOrd="3" presId="urn:microsoft.com/office/officeart/2005/8/layout/chevron2"/>
    <dgm:cxn modelId="{0C5F5894-07D6-4DF5-9F99-B6332F171AAB}" type="presOf" srcId="{5AE0DCDC-C35D-458E-BA63-A6D8727E718D}" destId="{F66EBFDC-1287-4333-A63C-15C6693ED1CF}" srcOrd="0" destOrd="3" presId="urn:microsoft.com/office/officeart/2005/8/layout/chevron2"/>
    <dgm:cxn modelId="{03D2F4A5-724E-4BA7-AE60-0EF8C27E3CBE}" srcId="{BC253CF3-A109-4206-A51E-C0C9D8931035}" destId="{5AE0DCDC-C35D-458E-BA63-A6D8727E718D}" srcOrd="3" destOrd="0" parTransId="{0BAE8071-0B9F-409C-82CD-9E32F009E8D8}" sibTransId="{A4AE674B-2571-4E48-8784-CFF1064274E0}"/>
    <dgm:cxn modelId="{4275C4AC-634C-4553-9C0C-7E7E7AE0932A}" srcId="{45C73446-7DF9-4D29-B393-694384FE4EB1}" destId="{1652A8AA-7F4B-4B25-AF35-9AB2C915BACF}" srcOrd="5" destOrd="0" parTransId="{EBE499D0-2607-497D-898D-59A380D4E252}" sibTransId="{2C607B5E-AFC2-43F9-A3FD-9B66BDEDA7F8}"/>
    <dgm:cxn modelId="{BF6751AE-C299-43EC-AECD-A759AF771937}" type="presOf" srcId="{EAA97AE3-54C4-495A-A92B-86BB724780F5}" destId="{DBF18DC8-9F60-43D8-9B1D-0F7857B491C1}" srcOrd="0" destOrd="6" presId="urn:microsoft.com/office/officeart/2005/8/layout/chevron2"/>
    <dgm:cxn modelId="{43468EB3-0A9A-4FB1-8096-E7B478B23964}" type="presOf" srcId="{CF2CAE4D-D793-4651-B1FD-5F3126385E38}" destId="{F66EBFDC-1287-4333-A63C-15C6693ED1CF}" srcOrd="0" destOrd="1" presId="urn:microsoft.com/office/officeart/2005/8/layout/chevron2"/>
    <dgm:cxn modelId="{E27265B5-B839-452C-97C6-22A581FD752C}" type="presOf" srcId="{45C73446-7DF9-4D29-B393-694384FE4EB1}" destId="{BEDFBE07-E590-44AF-BACB-6AC2A092A56A}" srcOrd="0" destOrd="0" presId="urn:microsoft.com/office/officeart/2005/8/layout/chevron2"/>
    <dgm:cxn modelId="{1D2E8DD3-DCAA-4382-88E2-3531BB886697}" srcId="{BC253CF3-A109-4206-A51E-C0C9D8931035}" destId="{5B47273D-057B-4C38-9E99-C30C65C58773}" srcOrd="4" destOrd="0" parTransId="{1B71DDD5-26BD-4017-A9E7-C68424577350}" sibTransId="{416291A6-C1A1-4EE7-BB85-09C166C15253}"/>
    <dgm:cxn modelId="{E011E5DD-07AA-4404-B4A1-E95F8655604D}" srcId="{15F2B348-31E1-42B1-8C14-47288955B0FC}" destId="{9D1D2954-04CE-4D5F-AF27-F674144FD95E}" srcOrd="2" destOrd="0" parTransId="{1DF6F3D2-7578-4A70-8548-F93539B3A204}" sibTransId="{9618CFF0-C8A1-478B-AB75-AE90EA3BEB6C}"/>
    <dgm:cxn modelId="{DB7E64E0-5524-49B6-B4C9-C7B97BB98992}" type="presOf" srcId="{6C360A13-24EA-43A9-8A81-8B9BBA87E983}" destId="{F66EBFDC-1287-4333-A63C-15C6693ED1CF}" srcOrd="0" destOrd="0" presId="urn:microsoft.com/office/officeart/2005/8/layout/chevron2"/>
    <dgm:cxn modelId="{6DD549E0-35A2-4B1F-9800-82EC20816C12}" type="presOf" srcId="{437160AB-CD8F-4B95-A526-58BAFC6DCC7B}" destId="{F66EBFDC-1287-4333-A63C-15C6693ED1CF}" srcOrd="0" destOrd="2" presId="urn:microsoft.com/office/officeart/2005/8/layout/chevron2"/>
    <dgm:cxn modelId="{B17C79E0-77CF-45FE-B582-001E563E21C4}" srcId="{45C73446-7DF9-4D29-B393-694384FE4EB1}" destId="{13F2A4AC-043A-4E88-8731-351322128257}" srcOrd="2" destOrd="0" parTransId="{8363909E-12DD-465F-8213-31888242EE31}" sibTransId="{275E5094-8270-4871-A294-DB3DC8011E16}"/>
    <dgm:cxn modelId="{C6ABFCE0-806B-4128-8919-19E1347C9FED}" srcId="{5B47273D-057B-4C38-9E99-C30C65C58773}" destId="{FD74A480-FDE1-4184-9DFB-7188AC299839}" srcOrd="1" destOrd="0" parTransId="{D67F28E0-7CE5-4C0B-8F27-CB9FE0A5EF83}" sibTransId="{74A7713D-995B-453C-9B80-ED606EC7FC2D}"/>
    <dgm:cxn modelId="{92D633ED-8DDC-461E-B0C6-1743EEF0C62C}" type="presOf" srcId="{9D1D2954-04CE-4D5F-AF27-F674144FD95E}" destId="{15E63730-1B88-42DD-83A3-37573B4B9BA9}" srcOrd="0" destOrd="0" presId="urn:microsoft.com/office/officeart/2005/8/layout/chevron2"/>
    <dgm:cxn modelId="{9E1C33EF-6E51-40EC-A281-E12B8DEDAC3B}" type="presOf" srcId="{1652A8AA-7F4B-4B25-AF35-9AB2C915BACF}" destId="{DBF18DC8-9F60-43D8-9B1D-0F7857B491C1}" srcOrd="0" destOrd="5" presId="urn:microsoft.com/office/officeart/2005/8/layout/chevron2"/>
    <dgm:cxn modelId="{FC5F6BF0-D29D-46DC-BAF7-39473B7B493B}" type="presOf" srcId="{A57874D3-70E2-4C02-ACD2-A15C1C2429F0}" destId="{DBF18DC8-9F60-43D8-9B1D-0F7857B491C1}" srcOrd="0" destOrd="1" presId="urn:microsoft.com/office/officeart/2005/8/layout/chevron2"/>
    <dgm:cxn modelId="{1D56A8F1-0495-4CA5-A692-ED1406E8C0B5}" srcId="{9D1D2954-04CE-4D5F-AF27-F674144FD95E}" destId="{9BB1B2D1-C128-40C8-B064-C2FB7B9E7E84}" srcOrd="3" destOrd="0" parTransId="{0304B396-80E9-41B4-A381-212809AF61DD}" sibTransId="{C1E6EA3C-5C97-4364-97A7-0488FD17DE22}"/>
    <dgm:cxn modelId="{6512B7F1-061D-423E-B940-13B4D3FF9FB3}" srcId="{45C73446-7DF9-4D29-B393-694384FE4EB1}" destId="{3A1C549E-D7BA-4DF8-B3B4-B4D284C90C4B}" srcOrd="4" destOrd="0" parTransId="{5E66BAE2-ACB2-4615-9256-8F2767C6EB19}" sibTransId="{DF3D45C5-F3AE-494F-96FE-50BF36C3E6DE}"/>
    <dgm:cxn modelId="{B4CC34F7-7502-42BE-84E4-07048BFC7415}" type="presOf" srcId="{9BB1B2D1-C128-40C8-B064-C2FB7B9E7E84}" destId="{C4E9513B-548F-452E-9571-9415B5C0EADE}" srcOrd="0" destOrd="3" presId="urn:microsoft.com/office/officeart/2005/8/layout/chevron2"/>
    <dgm:cxn modelId="{B0F3BDFD-6BBF-4DBA-81D3-91D7E997F8B0}" srcId="{5B47273D-057B-4C38-9E99-C30C65C58773}" destId="{738ED3F5-936C-427A-8E74-6F0450A13E23}" srcOrd="0" destOrd="0" parTransId="{7B6E62D7-BA03-4252-94A4-4CD68F2FE466}" sibTransId="{3DB461C0-640A-4CDC-8C4C-8D7A9D28B9D6}"/>
    <dgm:cxn modelId="{EE81116A-B334-45F6-9530-340388F6A67E}" type="presParOf" srcId="{F234AE3A-DB20-494A-AB43-C5D8CA82DD46}" destId="{B381B97C-9B96-43A8-8118-3B3C9106FAAA}" srcOrd="0" destOrd="0" presId="urn:microsoft.com/office/officeart/2005/8/layout/chevron2"/>
    <dgm:cxn modelId="{0D73865A-ED13-45BD-9C6F-ECA0FAC6A3A9}" type="presParOf" srcId="{B381B97C-9B96-43A8-8118-3B3C9106FAAA}" destId="{BEDFBE07-E590-44AF-BACB-6AC2A092A56A}" srcOrd="0" destOrd="0" presId="urn:microsoft.com/office/officeart/2005/8/layout/chevron2"/>
    <dgm:cxn modelId="{7F79CB69-C023-438E-B5A1-B994B3D4947F}" type="presParOf" srcId="{B381B97C-9B96-43A8-8118-3B3C9106FAAA}" destId="{DBF18DC8-9F60-43D8-9B1D-0F7857B491C1}" srcOrd="1" destOrd="0" presId="urn:microsoft.com/office/officeart/2005/8/layout/chevron2"/>
    <dgm:cxn modelId="{048D7BD4-D036-4F1D-9CC5-69784B7EDEB3}" type="presParOf" srcId="{F234AE3A-DB20-494A-AB43-C5D8CA82DD46}" destId="{DF7CF1D7-9D75-47CF-96DA-8C200E8363E0}" srcOrd="1" destOrd="0" presId="urn:microsoft.com/office/officeart/2005/8/layout/chevron2"/>
    <dgm:cxn modelId="{120AD54C-0B2D-4635-AA82-6E64459B661A}" type="presParOf" srcId="{F234AE3A-DB20-494A-AB43-C5D8CA82DD46}" destId="{4C039AE6-39BF-47A1-8BD7-BB0E1DB141BA}" srcOrd="2" destOrd="0" presId="urn:microsoft.com/office/officeart/2005/8/layout/chevron2"/>
    <dgm:cxn modelId="{649F7EDA-D47C-46A0-ADC0-5F3E4CEF033A}" type="presParOf" srcId="{4C039AE6-39BF-47A1-8BD7-BB0E1DB141BA}" destId="{6F737EC5-CCA9-497B-9276-345081910829}" srcOrd="0" destOrd="0" presId="urn:microsoft.com/office/officeart/2005/8/layout/chevron2"/>
    <dgm:cxn modelId="{C67298FF-0490-41EE-8527-FA2FB37539D8}" type="presParOf" srcId="{4C039AE6-39BF-47A1-8BD7-BB0E1DB141BA}" destId="{F66EBFDC-1287-4333-A63C-15C6693ED1CF}" srcOrd="1" destOrd="0" presId="urn:microsoft.com/office/officeart/2005/8/layout/chevron2"/>
    <dgm:cxn modelId="{7BBD4B5C-300B-4E20-9836-9B947CA084F6}" type="presParOf" srcId="{F234AE3A-DB20-494A-AB43-C5D8CA82DD46}" destId="{6A6F4F00-79A8-4E9F-A36E-8CA7AF76B89B}" srcOrd="3" destOrd="0" presId="urn:microsoft.com/office/officeart/2005/8/layout/chevron2"/>
    <dgm:cxn modelId="{A4E6CEF2-254F-4A7E-A267-8A93EF8485F2}" type="presParOf" srcId="{F234AE3A-DB20-494A-AB43-C5D8CA82DD46}" destId="{F6FFFAAF-D349-4EE3-A72C-EAF98419D31F}" srcOrd="4" destOrd="0" presId="urn:microsoft.com/office/officeart/2005/8/layout/chevron2"/>
    <dgm:cxn modelId="{290DC107-14A4-436D-9ACB-BF1186FE8A60}" type="presParOf" srcId="{F6FFFAAF-D349-4EE3-A72C-EAF98419D31F}" destId="{15E63730-1B88-42DD-83A3-37573B4B9BA9}" srcOrd="0" destOrd="0" presId="urn:microsoft.com/office/officeart/2005/8/layout/chevron2"/>
    <dgm:cxn modelId="{F8BD2D2D-EC8A-4790-8B22-7E4C6D7D8FCC}" type="presParOf" srcId="{F6FFFAAF-D349-4EE3-A72C-EAF98419D31F}" destId="{C4E9513B-548F-452E-9571-9415B5C0EAD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5F2B348-31E1-42B1-8C14-47288955B0F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5C73446-7DF9-4D29-B393-694384FE4EB1}">
      <dgm:prSet phldrT="[Texte]" custT="1"/>
      <dgm:spPr/>
      <dgm:t>
        <a:bodyPr/>
        <a:lstStyle/>
        <a:p>
          <a:r>
            <a:rPr kumimoji="0" lang="fr-FR" sz="20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1.1 PRODUCTION / SALES SECURING</a:t>
          </a:r>
          <a:endParaRPr lang="fr-FR" sz="2000" dirty="0">
            <a:solidFill>
              <a:schemeClr val="bg1"/>
            </a:solidFill>
          </a:endParaRPr>
        </a:p>
      </dgm:t>
    </dgm:pt>
    <dgm:pt modelId="{91EC81B3-B461-4CA8-988A-EBECC9982434}" type="parTrans" cxnId="{4C7CA600-3AC2-4258-A746-510036EB4932}">
      <dgm:prSet/>
      <dgm:spPr/>
      <dgm:t>
        <a:bodyPr/>
        <a:lstStyle/>
        <a:p>
          <a:endParaRPr lang="fr-FR"/>
        </a:p>
      </dgm:t>
    </dgm:pt>
    <dgm:pt modelId="{2140E122-3D56-4427-A7DE-8F79E1C9D326}" type="sibTrans" cxnId="{4C7CA600-3AC2-4258-A746-510036EB4932}">
      <dgm:prSet/>
      <dgm:spPr/>
      <dgm:t>
        <a:bodyPr/>
        <a:lstStyle/>
        <a:p>
          <a:endParaRPr lang="fr-FR"/>
        </a:p>
      </dgm:t>
    </dgm:pt>
    <dgm:pt modelId="{1D26536D-4E43-455C-86E2-E1B5F46F3E32}">
      <dgm:prSet phldrT="[Texte]" custT="1"/>
      <dgm:spPr/>
      <dgm:t>
        <a:bodyPr/>
        <a:lstStyle/>
        <a:p>
          <a:pPr>
            <a:lnSpc>
              <a:spcPct val="150000"/>
            </a:lnSpc>
            <a:buNone/>
          </a:pPr>
          <a:r>
            <a:rPr kumimoji="0" lang="fr-FR" sz="1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before</a:t>
          </a:r>
          <a:r>
            <a:rPr kumimoji="0" lang="fr-FR" sz="1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portfolio </a:t>
          </a:r>
          <a:r>
            <a:rPr kumimoji="0" lang="fr-FR" sz="18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endParaRPr lang="fr-FR" sz="1800" dirty="0"/>
        </a:p>
      </dgm:t>
    </dgm:pt>
    <dgm:pt modelId="{4C813F24-971E-4610-A1E6-F357EC7DCC15}" type="parTrans" cxnId="{F6B72A10-0A62-4EAF-8399-F6F1EB067A5E}">
      <dgm:prSet/>
      <dgm:spPr/>
      <dgm:t>
        <a:bodyPr/>
        <a:lstStyle/>
        <a:p>
          <a:endParaRPr lang="fr-FR"/>
        </a:p>
      </dgm:t>
    </dgm:pt>
    <dgm:pt modelId="{F403E94B-7495-4FA1-81FD-CCA8CFD9A200}" type="sibTrans" cxnId="{F6B72A10-0A62-4EAF-8399-F6F1EB067A5E}">
      <dgm:prSet/>
      <dgm:spPr/>
      <dgm:t>
        <a:bodyPr/>
        <a:lstStyle/>
        <a:p>
          <a:endParaRPr lang="fr-FR"/>
        </a:p>
      </dgm:t>
    </dgm:pt>
    <dgm:pt modelId="{A57874D3-70E2-4C02-ACD2-A15C1C2429F0}">
      <dgm:prSet phldrT="[Texte]"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00  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Europe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 (EU7, GSR2x…) </a:t>
          </a:r>
          <a:endParaRPr lang="fr-FR" sz="1400" dirty="0"/>
        </a:p>
      </dgm:t>
    </dgm:pt>
    <dgm:pt modelId="{4FEDEC0B-BF3D-4457-8258-2BB2BB884D68}" type="parTrans" cxnId="{48839F39-1D7E-4694-AA07-161F3A64D46E}">
      <dgm:prSet/>
      <dgm:spPr/>
      <dgm:t>
        <a:bodyPr/>
        <a:lstStyle/>
        <a:p>
          <a:endParaRPr lang="fr-FR"/>
        </a:p>
      </dgm:t>
    </dgm:pt>
    <dgm:pt modelId="{2E8795D9-20A7-4751-AE42-DA9DAFDCE0A6}" type="sibTrans" cxnId="{48839F39-1D7E-4694-AA07-161F3A64D46E}">
      <dgm:prSet/>
      <dgm:spPr/>
      <dgm:t>
        <a:bodyPr/>
        <a:lstStyle/>
        <a:p>
          <a:endParaRPr lang="fr-FR"/>
        </a:p>
      </dgm:t>
    </dgm:pt>
    <dgm:pt modelId="{13F2A4AC-043A-4E88-8731-351322128257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 Overseas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</a:t>
          </a:r>
          <a:r>
            <a:rPr kumimoji="0" lang="fr-FR" sz="14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</a:p>
      </dgm:t>
    </dgm:pt>
    <dgm:pt modelId="{8363909E-12DD-465F-8213-31888242EE31}" type="parTrans" cxnId="{B17C79E0-77CF-45FE-B582-001E563E21C4}">
      <dgm:prSet/>
      <dgm:spPr/>
      <dgm:t>
        <a:bodyPr/>
        <a:lstStyle/>
        <a:p>
          <a:endParaRPr lang="fr-FR"/>
        </a:p>
      </dgm:t>
    </dgm:pt>
    <dgm:pt modelId="{275E5094-8270-4871-A294-DB3DC8011E16}" type="sibTrans" cxnId="{B17C79E0-77CF-45FE-B582-001E563E21C4}">
      <dgm:prSet/>
      <dgm:spPr/>
      <dgm:t>
        <a:bodyPr/>
        <a:lstStyle/>
        <a:p>
          <a:endParaRPr lang="fr-FR"/>
        </a:p>
      </dgm:t>
    </dgm:pt>
    <dgm:pt modelId="{011EA00A-1E45-472D-809F-13324EF164AF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1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Sourcing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securing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derisking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distress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suppliers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…)</a:t>
          </a:r>
        </a:p>
      </dgm:t>
    </dgm:pt>
    <dgm:pt modelId="{8C6ABAB8-3BD9-41F6-A6FD-85F68632D2E9}" type="parTrans" cxnId="{ADF8364C-2F05-42EF-A160-011F65E5F587}">
      <dgm:prSet/>
      <dgm:spPr/>
      <dgm:t>
        <a:bodyPr/>
        <a:lstStyle/>
        <a:p>
          <a:endParaRPr lang="fr-FR"/>
        </a:p>
      </dgm:t>
    </dgm:pt>
    <dgm:pt modelId="{6F1603C7-7392-4243-91C2-8E49544AE3A5}" type="sibTrans" cxnId="{ADF8364C-2F05-42EF-A160-011F65E5F587}">
      <dgm:prSet/>
      <dgm:spPr/>
      <dgm:t>
        <a:bodyPr/>
        <a:lstStyle/>
        <a:p>
          <a:endParaRPr lang="fr-FR"/>
        </a:p>
      </dgm:t>
    </dgm:pt>
    <dgm:pt modelId="{3A1C549E-D7BA-4DF8-B3B4-B4D284C90C4B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2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Industrial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capacity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+ </a:t>
          </a:r>
          <a:r>
            <a:rPr kumimoji="0" lang="en-US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PWT) or sales network to support existing markets</a:t>
          </a:r>
        </a:p>
      </dgm:t>
    </dgm:pt>
    <dgm:pt modelId="{5E66BAE2-ACB2-4615-9256-8F2767C6EB19}" type="parTrans" cxnId="{6512B7F1-061D-423E-B940-13B4D3FF9FB3}">
      <dgm:prSet/>
      <dgm:spPr/>
      <dgm:t>
        <a:bodyPr/>
        <a:lstStyle/>
        <a:p>
          <a:endParaRPr lang="fr-FR"/>
        </a:p>
      </dgm:t>
    </dgm:pt>
    <dgm:pt modelId="{DF3D45C5-F3AE-494F-96FE-50BF36C3E6DE}" type="sibTrans" cxnId="{6512B7F1-061D-423E-B940-13B4D3FF9FB3}">
      <dgm:prSet/>
      <dgm:spPr/>
      <dgm:t>
        <a:bodyPr/>
        <a:lstStyle/>
        <a:p>
          <a:endParaRPr lang="fr-FR"/>
        </a:p>
      </dgm:t>
    </dgm:pt>
    <dgm:pt modelId="{1652A8AA-7F4B-4B25-AF35-9AB2C915BACF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Decarbonization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recovery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plan </a:t>
          </a:r>
          <a:r>
            <a:rPr kumimoji="0" lang="fr-FR" sz="14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(CO2 bricks) +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CAFx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1400" b="0" i="1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Korea</a:t>
          </a:r>
          <a:r>
            <a:rPr kumimoji="0" lang="fr-FR" sz="14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1400" b="0" i="1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Latam</a:t>
          </a:r>
          <a:r>
            <a:rPr kumimoji="0" lang="fr-FR" sz="1400" b="0" i="1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  <a:endParaRPr kumimoji="0" lang="en-US" sz="1400" b="0" i="1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EBE499D0-2607-497D-898D-59A380D4E252}" type="parTrans" cxnId="{4275C4AC-634C-4553-9C0C-7E7E7AE0932A}">
      <dgm:prSet/>
      <dgm:spPr/>
      <dgm:t>
        <a:bodyPr/>
        <a:lstStyle/>
        <a:p>
          <a:endParaRPr lang="fr-FR"/>
        </a:p>
      </dgm:t>
    </dgm:pt>
    <dgm:pt modelId="{2C607B5E-AFC2-43F9-A3FD-9B66BDEDA7F8}" type="sibTrans" cxnId="{4275C4AC-634C-4553-9C0C-7E7E7AE0932A}">
      <dgm:prSet/>
      <dgm:spPr/>
      <dgm:t>
        <a:bodyPr/>
        <a:lstStyle/>
        <a:p>
          <a:endParaRPr lang="fr-FR"/>
        </a:p>
      </dgm:t>
    </dgm:pt>
    <dgm:pt modelId="{EAA97AE3-54C4-495A-A92B-86BB724780F5}">
      <dgm:prSet custT="1"/>
      <dgm:spPr/>
      <dgm:t>
        <a:bodyPr/>
        <a:lstStyle/>
        <a:p>
          <a:pPr>
            <a:lnSpc>
              <a:spcPct val="90000"/>
            </a:lnSpc>
            <a:buFont typeface="Arial" panose="020B0604020202020204" pitchFamily="34" charset="0"/>
            <a:buChar char="•"/>
          </a:pP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Regional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14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RVC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threshold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per country of sales w/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significant</a:t>
          </a:r>
          <a:r>
            <a:rPr kumimoji="0" lang="fr-FR" sz="14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business </a:t>
          </a:r>
          <a:r>
            <a:rPr kumimoji="0" lang="fr-FR" sz="14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stakes</a:t>
          </a:r>
          <a:endParaRPr kumimoji="0" lang="fr-FR" sz="1400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141E81ED-719A-4359-81AE-9C69D8A3E3E3}" type="parTrans" cxnId="{F5CAB208-67A3-400B-BAC2-E2E521625623}">
      <dgm:prSet/>
      <dgm:spPr/>
      <dgm:t>
        <a:bodyPr/>
        <a:lstStyle/>
        <a:p>
          <a:endParaRPr lang="fr-FR"/>
        </a:p>
      </dgm:t>
    </dgm:pt>
    <dgm:pt modelId="{FE4CF906-4C24-4E82-B774-4AC6E750990C}" type="sibTrans" cxnId="{F5CAB208-67A3-400B-BAC2-E2E521625623}">
      <dgm:prSet/>
      <dgm:spPr/>
      <dgm:t>
        <a:bodyPr/>
        <a:lstStyle/>
        <a:p>
          <a:endParaRPr lang="fr-FR"/>
        </a:p>
      </dgm:t>
    </dgm:pt>
    <dgm:pt modelId="{F234AE3A-DB20-494A-AB43-C5D8CA82DD46}" type="pres">
      <dgm:prSet presAssocID="{15F2B348-31E1-42B1-8C14-47288955B0FC}" presName="linearFlow" presStyleCnt="0">
        <dgm:presLayoutVars>
          <dgm:dir/>
          <dgm:animLvl val="lvl"/>
          <dgm:resizeHandles val="exact"/>
        </dgm:presLayoutVars>
      </dgm:prSet>
      <dgm:spPr/>
    </dgm:pt>
    <dgm:pt modelId="{B381B97C-9B96-43A8-8118-3B3C9106FAAA}" type="pres">
      <dgm:prSet presAssocID="{45C73446-7DF9-4D29-B393-694384FE4EB1}" presName="composite" presStyleCnt="0"/>
      <dgm:spPr/>
    </dgm:pt>
    <dgm:pt modelId="{BEDFBE07-E590-44AF-BACB-6AC2A092A56A}" type="pres">
      <dgm:prSet presAssocID="{45C73446-7DF9-4D29-B393-694384FE4EB1}" presName="parentText" presStyleLbl="alignNode1" presStyleIdx="0" presStyleCnt="1">
        <dgm:presLayoutVars>
          <dgm:chMax val="1"/>
          <dgm:bulletEnabled val="1"/>
        </dgm:presLayoutVars>
      </dgm:prSet>
      <dgm:spPr/>
    </dgm:pt>
    <dgm:pt modelId="{DBF18DC8-9F60-43D8-9B1D-0F7857B491C1}" type="pres">
      <dgm:prSet presAssocID="{45C73446-7DF9-4D29-B393-694384FE4EB1}" presName="descendantText" presStyleLbl="alignAcc1" presStyleIdx="0" presStyleCnt="1">
        <dgm:presLayoutVars>
          <dgm:bulletEnabled val="1"/>
        </dgm:presLayoutVars>
      </dgm:prSet>
      <dgm:spPr/>
    </dgm:pt>
  </dgm:ptLst>
  <dgm:cxnLst>
    <dgm:cxn modelId="{4C7CA600-3AC2-4258-A746-510036EB4932}" srcId="{15F2B348-31E1-42B1-8C14-47288955B0FC}" destId="{45C73446-7DF9-4D29-B393-694384FE4EB1}" srcOrd="0" destOrd="0" parTransId="{91EC81B3-B461-4CA8-988A-EBECC9982434}" sibTransId="{2140E122-3D56-4427-A7DE-8F79E1C9D326}"/>
    <dgm:cxn modelId="{F5CAB208-67A3-400B-BAC2-E2E521625623}" srcId="{45C73446-7DF9-4D29-B393-694384FE4EB1}" destId="{EAA97AE3-54C4-495A-A92B-86BB724780F5}" srcOrd="6" destOrd="0" parTransId="{141E81ED-719A-4359-81AE-9C69D8A3E3E3}" sibTransId="{FE4CF906-4C24-4E82-B774-4AC6E750990C}"/>
    <dgm:cxn modelId="{F6B72A10-0A62-4EAF-8399-F6F1EB067A5E}" srcId="{45C73446-7DF9-4D29-B393-694384FE4EB1}" destId="{1D26536D-4E43-455C-86E2-E1B5F46F3E32}" srcOrd="0" destOrd="0" parTransId="{4C813F24-971E-4610-A1E6-F357EC7DCC15}" sibTransId="{F403E94B-7495-4FA1-81FD-CCA8CFD9A200}"/>
    <dgm:cxn modelId="{395CF329-DF33-4F37-841C-0A94D889566C}" type="presOf" srcId="{15F2B348-31E1-42B1-8C14-47288955B0FC}" destId="{F234AE3A-DB20-494A-AB43-C5D8CA82DD46}" srcOrd="0" destOrd="0" presId="urn:microsoft.com/office/officeart/2005/8/layout/chevron2"/>
    <dgm:cxn modelId="{48839F39-1D7E-4694-AA07-161F3A64D46E}" srcId="{45C73446-7DF9-4D29-B393-694384FE4EB1}" destId="{A57874D3-70E2-4C02-ACD2-A15C1C2429F0}" srcOrd="1" destOrd="0" parTransId="{4FEDEC0B-BF3D-4457-8258-2BB2BB884D68}" sibTransId="{2E8795D9-20A7-4751-AE42-DA9DAFDCE0A6}"/>
    <dgm:cxn modelId="{3A282662-61EB-4EBF-89AF-EC6DD3AD1CB1}" type="presOf" srcId="{13F2A4AC-043A-4E88-8731-351322128257}" destId="{DBF18DC8-9F60-43D8-9B1D-0F7857B491C1}" srcOrd="0" destOrd="2" presId="urn:microsoft.com/office/officeart/2005/8/layout/chevron2"/>
    <dgm:cxn modelId="{ADF8364C-2F05-42EF-A160-011F65E5F587}" srcId="{45C73446-7DF9-4D29-B393-694384FE4EB1}" destId="{011EA00A-1E45-472D-809F-13324EF164AF}" srcOrd="3" destOrd="0" parTransId="{8C6ABAB8-3BD9-41F6-A6FD-85F68632D2E9}" sibTransId="{6F1603C7-7392-4243-91C2-8E49544AE3A5}"/>
    <dgm:cxn modelId="{3DA9044F-77F9-4376-9755-9F9E0CDDBE88}" type="presOf" srcId="{3A1C549E-D7BA-4DF8-B3B4-B4D284C90C4B}" destId="{DBF18DC8-9F60-43D8-9B1D-0F7857B491C1}" srcOrd="0" destOrd="4" presId="urn:microsoft.com/office/officeart/2005/8/layout/chevron2"/>
    <dgm:cxn modelId="{D624A075-520C-44D8-8612-7EE92EE1392C}" type="presOf" srcId="{1D26536D-4E43-455C-86E2-E1B5F46F3E32}" destId="{DBF18DC8-9F60-43D8-9B1D-0F7857B491C1}" srcOrd="0" destOrd="0" presId="urn:microsoft.com/office/officeart/2005/8/layout/chevron2"/>
    <dgm:cxn modelId="{1E931C93-9BFB-4BBB-85CC-53876C365993}" type="presOf" srcId="{011EA00A-1E45-472D-809F-13324EF164AF}" destId="{DBF18DC8-9F60-43D8-9B1D-0F7857B491C1}" srcOrd="0" destOrd="3" presId="urn:microsoft.com/office/officeart/2005/8/layout/chevron2"/>
    <dgm:cxn modelId="{4275C4AC-634C-4553-9C0C-7E7E7AE0932A}" srcId="{45C73446-7DF9-4D29-B393-694384FE4EB1}" destId="{1652A8AA-7F4B-4B25-AF35-9AB2C915BACF}" srcOrd="5" destOrd="0" parTransId="{EBE499D0-2607-497D-898D-59A380D4E252}" sibTransId="{2C607B5E-AFC2-43F9-A3FD-9B66BDEDA7F8}"/>
    <dgm:cxn modelId="{BF6751AE-C299-43EC-AECD-A759AF771937}" type="presOf" srcId="{EAA97AE3-54C4-495A-A92B-86BB724780F5}" destId="{DBF18DC8-9F60-43D8-9B1D-0F7857B491C1}" srcOrd="0" destOrd="6" presId="urn:microsoft.com/office/officeart/2005/8/layout/chevron2"/>
    <dgm:cxn modelId="{E27265B5-B839-452C-97C6-22A581FD752C}" type="presOf" srcId="{45C73446-7DF9-4D29-B393-694384FE4EB1}" destId="{BEDFBE07-E590-44AF-BACB-6AC2A092A56A}" srcOrd="0" destOrd="0" presId="urn:microsoft.com/office/officeart/2005/8/layout/chevron2"/>
    <dgm:cxn modelId="{B17C79E0-77CF-45FE-B582-001E563E21C4}" srcId="{45C73446-7DF9-4D29-B393-694384FE4EB1}" destId="{13F2A4AC-043A-4E88-8731-351322128257}" srcOrd="2" destOrd="0" parTransId="{8363909E-12DD-465F-8213-31888242EE31}" sibTransId="{275E5094-8270-4871-A294-DB3DC8011E16}"/>
    <dgm:cxn modelId="{9E1C33EF-6E51-40EC-A281-E12B8DEDAC3B}" type="presOf" srcId="{1652A8AA-7F4B-4B25-AF35-9AB2C915BACF}" destId="{DBF18DC8-9F60-43D8-9B1D-0F7857B491C1}" srcOrd="0" destOrd="5" presId="urn:microsoft.com/office/officeart/2005/8/layout/chevron2"/>
    <dgm:cxn modelId="{FC5F6BF0-D29D-46DC-BAF7-39473B7B493B}" type="presOf" srcId="{A57874D3-70E2-4C02-ACD2-A15C1C2429F0}" destId="{DBF18DC8-9F60-43D8-9B1D-0F7857B491C1}" srcOrd="0" destOrd="1" presId="urn:microsoft.com/office/officeart/2005/8/layout/chevron2"/>
    <dgm:cxn modelId="{6512B7F1-061D-423E-B940-13B4D3FF9FB3}" srcId="{45C73446-7DF9-4D29-B393-694384FE4EB1}" destId="{3A1C549E-D7BA-4DF8-B3B4-B4D284C90C4B}" srcOrd="4" destOrd="0" parTransId="{5E66BAE2-ACB2-4615-9256-8F2767C6EB19}" sibTransId="{DF3D45C5-F3AE-494F-96FE-50BF36C3E6DE}"/>
    <dgm:cxn modelId="{EE81116A-B334-45F6-9530-340388F6A67E}" type="presParOf" srcId="{F234AE3A-DB20-494A-AB43-C5D8CA82DD46}" destId="{B381B97C-9B96-43A8-8118-3B3C9106FAAA}" srcOrd="0" destOrd="0" presId="urn:microsoft.com/office/officeart/2005/8/layout/chevron2"/>
    <dgm:cxn modelId="{0D73865A-ED13-45BD-9C6F-ECA0FAC6A3A9}" type="presParOf" srcId="{B381B97C-9B96-43A8-8118-3B3C9106FAAA}" destId="{BEDFBE07-E590-44AF-BACB-6AC2A092A56A}" srcOrd="0" destOrd="0" presId="urn:microsoft.com/office/officeart/2005/8/layout/chevron2"/>
    <dgm:cxn modelId="{7F79CB69-C023-438E-B5A1-B994B3D4947F}" type="presParOf" srcId="{B381B97C-9B96-43A8-8118-3B3C9106FAAA}" destId="{DBF18DC8-9F60-43D8-9B1D-0F7857B491C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5F2B348-31E1-42B1-8C14-47288955B0FC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5C73446-7DF9-4D29-B393-694384FE4EB1}">
      <dgm:prSet phldrT="[Texte]" custT="1"/>
      <dgm:spPr/>
      <dgm:t>
        <a:bodyPr/>
        <a:lstStyle/>
        <a:p>
          <a:r>
            <a:rPr kumimoji="0" lang="fr-FR" sz="2000" b="1" i="0" u="none" strike="noStrike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1.2 EXISTING PORTFOLIO CONTINUITY</a:t>
          </a:r>
          <a:endParaRPr lang="fr-FR" sz="2000" dirty="0">
            <a:solidFill>
              <a:schemeClr val="bg1"/>
            </a:solidFill>
          </a:endParaRPr>
        </a:p>
      </dgm:t>
    </dgm:pt>
    <dgm:pt modelId="{91EC81B3-B461-4CA8-988A-EBECC9982434}" type="parTrans" cxnId="{4C7CA600-3AC2-4258-A746-510036EB4932}">
      <dgm:prSet/>
      <dgm:spPr/>
      <dgm:t>
        <a:bodyPr/>
        <a:lstStyle/>
        <a:p>
          <a:endParaRPr lang="fr-FR"/>
        </a:p>
      </dgm:t>
    </dgm:pt>
    <dgm:pt modelId="{2140E122-3D56-4427-A7DE-8F79E1C9D326}" type="sibTrans" cxnId="{4C7CA600-3AC2-4258-A746-510036EB4932}">
      <dgm:prSet/>
      <dgm:spPr/>
      <dgm:t>
        <a:bodyPr/>
        <a:lstStyle/>
        <a:p>
          <a:endParaRPr lang="fr-FR"/>
        </a:p>
      </dgm:t>
    </dgm:pt>
    <dgm:pt modelId="{1D26536D-4E43-455C-86E2-E1B5F46F3E32}">
      <dgm:prSet phldrT="[Texte]" custT="1"/>
      <dgm:spPr/>
      <dgm:t>
        <a:bodyPr/>
        <a:lstStyle/>
        <a:p>
          <a:pPr>
            <a:lnSpc>
              <a:spcPct val="150000"/>
            </a:lnSpc>
            <a:buNone/>
          </a:pPr>
          <a:r>
            <a:rPr kumimoji="0" lang="en-US" sz="18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before opportunity for additional profit / turnover</a:t>
          </a:r>
          <a:endParaRPr lang="fr-FR" sz="1800" dirty="0"/>
        </a:p>
      </dgm:t>
    </dgm:pt>
    <dgm:pt modelId="{4C813F24-971E-4610-A1E6-F357EC7DCC15}" type="parTrans" cxnId="{F6B72A10-0A62-4EAF-8399-F6F1EB067A5E}">
      <dgm:prSet/>
      <dgm:spPr/>
      <dgm:t>
        <a:bodyPr/>
        <a:lstStyle/>
        <a:p>
          <a:endParaRPr lang="fr-FR"/>
        </a:p>
      </dgm:t>
    </dgm:pt>
    <dgm:pt modelId="{F403E94B-7495-4FA1-81FD-CCA8CFD9A200}" type="sibTrans" cxnId="{F6B72A10-0A62-4EAF-8399-F6F1EB067A5E}">
      <dgm:prSet/>
      <dgm:spPr/>
      <dgm:t>
        <a:bodyPr/>
        <a:lstStyle/>
        <a:p>
          <a:endParaRPr lang="fr-FR"/>
        </a:p>
      </dgm:t>
    </dgm:pt>
    <dgm:pt modelId="{A57874D3-70E2-4C02-ACD2-A15C1C2429F0}">
      <dgm:prSet phldrT="[Texte]"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4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Consolidate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baseline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1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competitiveness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 (EUR + LATAM) 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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baseline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line up and 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 +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Features</a:t>
          </a:r>
          <a:endParaRPr lang="fr-FR" sz="1600" dirty="0"/>
        </a:p>
      </dgm:t>
    </dgm:pt>
    <dgm:pt modelId="{4FEDEC0B-BF3D-4457-8258-2BB2BB884D68}" type="parTrans" cxnId="{48839F39-1D7E-4694-AA07-161F3A64D46E}">
      <dgm:prSet/>
      <dgm:spPr/>
      <dgm:t>
        <a:bodyPr/>
        <a:lstStyle/>
        <a:p>
          <a:endParaRPr lang="fr-FR"/>
        </a:p>
      </dgm:t>
    </dgm:pt>
    <dgm:pt modelId="{2E8795D9-20A7-4751-AE42-DA9DAFDCE0A6}" type="sibTrans" cxnId="{48839F39-1D7E-4694-AA07-161F3A64D46E}">
      <dgm:prSet/>
      <dgm:spPr/>
      <dgm:t>
        <a:bodyPr/>
        <a:lstStyle/>
        <a:p>
          <a:endParaRPr lang="fr-FR"/>
        </a:p>
      </dgm:t>
    </dgm:pt>
    <dgm:pt modelId="{8CF67C74-15C0-44D9-89B9-369BDBC2B101}">
      <dgm:prSet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CBU model 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for sales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in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existing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market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(w/o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increasing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number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of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bodytypes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</a:p>
      </dgm:t>
    </dgm:pt>
    <dgm:pt modelId="{62E6E7B3-615D-45A4-A4B2-D6DC276662CC}" type="parTrans" cxnId="{4688EF0F-0E95-4DC4-8C6C-FABB7DC3366C}">
      <dgm:prSet/>
      <dgm:spPr/>
      <dgm:t>
        <a:bodyPr/>
        <a:lstStyle/>
        <a:p>
          <a:endParaRPr lang="fr-FR"/>
        </a:p>
      </dgm:t>
    </dgm:pt>
    <dgm:pt modelId="{BE5DE3A3-61D6-4622-8CD9-A0E4211A3698}" type="sibTrans" cxnId="{4688EF0F-0E95-4DC4-8C6C-FABB7DC3366C}">
      <dgm:prSet/>
      <dgm:spPr/>
      <dgm:t>
        <a:bodyPr/>
        <a:lstStyle/>
        <a:p>
          <a:endParaRPr lang="fr-FR"/>
        </a:p>
      </dgm:t>
    </dgm:pt>
    <dgm:pt modelId="{3504704F-6677-40E4-988E-1FF4E219428F}">
      <dgm:prSet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Styling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and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product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attractiveness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for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cost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covering</a:t>
          </a:r>
          <a:endParaRPr kumimoji="0" lang="fr-FR" sz="1600" b="0" i="0" u="none" strike="noStrike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gm:t>
    </dgm:pt>
    <dgm:pt modelId="{A2147842-E1DC-4CF6-8461-9983178A8B4E}" type="parTrans" cxnId="{1C1FE225-339E-4B19-827A-57F3FE9A8EAA}">
      <dgm:prSet/>
      <dgm:spPr/>
      <dgm:t>
        <a:bodyPr/>
        <a:lstStyle/>
        <a:p>
          <a:endParaRPr lang="fr-FR"/>
        </a:p>
      </dgm:t>
    </dgm:pt>
    <dgm:pt modelId="{A31BC383-C325-4C48-8939-390C2E730E35}" type="sibTrans" cxnId="{1C1FE225-339E-4B19-827A-57F3FE9A8EAA}">
      <dgm:prSet/>
      <dgm:spPr/>
      <dgm:t>
        <a:bodyPr/>
        <a:lstStyle/>
        <a:p>
          <a:endParaRPr lang="fr-FR"/>
        </a:p>
      </dgm:t>
    </dgm:pt>
    <dgm:pt modelId="{E96CD138-1206-4139-AEB0-4133FEA5E623}">
      <dgm:prSet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6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1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COGS </a:t>
          </a:r>
        </a:p>
      </dgm:t>
    </dgm:pt>
    <dgm:pt modelId="{D0622758-B58A-45D4-BB23-472047E21B06}" type="parTrans" cxnId="{DF381F75-3194-49D2-9681-FD7245C9095A}">
      <dgm:prSet/>
      <dgm:spPr/>
      <dgm:t>
        <a:bodyPr/>
        <a:lstStyle/>
        <a:p>
          <a:endParaRPr lang="fr-FR"/>
        </a:p>
      </dgm:t>
    </dgm:pt>
    <dgm:pt modelId="{0141586A-AEA4-4958-AA64-9B5090EF7EC1}" type="sibTrans" cxnId="{DF381F75-3194-49D2-9681-FD7245C9095A}">
      <dgm:prSet/>
      <dgm:spPr/>
      <dgm:t>
        <a:bodyPr/>
        <a:lstStyle/>
        <a:p>
          <a:endParaRPr lang="fr-FR"/>
        </a:p>
      </dgm:t>
    </dgm:pt>
    <dgm:pt modelId="{544DA37E-4077-42AB-9CC0-2911B509B144}">
      <dgm:prSet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EV COGS and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energy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savings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COGS</a:t>
          </a:r>
        </a:p>
      </dgm:t>
    </dgm:pt>
    <dgm:pt modelId="{62866FE3-8EA1-4133-8D0A-F8F73EDFCF8B}" type="parTrans" cxnId="{9C243D16-C55C-43BE-84A3-05BEC03A817F}">
      <dgm:prSet/>
      <dgm:spPr/>
      <dgm:t>
        <a:bodyPr/>
        <a:lstStyle/>
        <a:p>
          <a:endParaRPr lang="fr-FR"/>
        </a:p>
      </dgm:t>
    </dgm:pt>
    <dgm:pt modelId="{79EA90E5-4E92-42A8-9E19-9D1A88952F1F}" type="sibTrans" cxnId="{9C243D16-C55C-43BE-84A3-05BEC03A817F}">
      <dgm:prSet/>
      <dgm:spPr/>
      <dgm:t>
        <a:bodyPr/>
        <a:lstStyle/>
        <a:p>
          <a:endParaRPr lang="fr-FR"/>
        </a:p>
      </dgm:t>
    </dgm:pt>
    <dgm:pt modelId="{E778F577-AD47-4FB7-98BB-BD3CFA627220}">
      <dgm:prSet custT="1"/>
      <dgm:spPr/>
      <dgm:t>
        <a:bodyPr/>
        <a:lstStyle/>
        <a:p>
          <a:pPr>
            <a:lnSpc>
              <a:spcPct val="90000"/>
            </a:lnSpc>
            <a:buClrTx/>
            <a:buSzTx/>
            <a:buFont typeface="Arial" panose="020B0604020202020204" pitchFamily="34" charset="0"/>
            <a:buChar char="•"/>
          </a:pP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Blitz portfolio of COGS </a:t>
          </a:r>
          <a:r>
            <a:rPr kumimoji="0" lang="fr-FR" sz="1600" b="0" i="0" u="none" strike="noStrike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reduction</a:t>
          </a:r>
          <a:r>
            <a:rPr kumimoji="0" lang="fr-FR" sz="1600" b="0" i="0" u="none" strike="noStrike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w/ IP &gt; 4,9 </a:t>
          </a:r>
          <a:r>
            <a:rPr kumimoji="0" lang="fr-FR" sz="1600" b="0" i="1" u="none" strike="noStrike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(budget </a:t>
          </a:r>
          <a:r>
            <a:rPr kumimoji="0" lang="fr-FR" sz="1600" b="0" i="1" u="none" strike="noStrike" cap="none" spc="0" normalizeH="0" baseline="0" noProof="0" dirty="0" err="1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capped</a:t>
          </a:r>
          <a:r>
            <a:rPr kumimoji="0" lang="fr-FR" sz="1600" b="0" i="1" u="none" strike="noStrike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@ 20M€ over 3y)</a:t>
          </a:r>
        </a:p>
      </dgm:t>
    </dgm:pt>
    <dgm:pt modelId="{51C7BE5A-E11D-41A7-B562-17CAFAD3CB2E}" type="parTrans" cxnId="{50FA88F8-E9BD-44D9-B465-92B6ED817B31}">
      <dgm:prSet/>
      <dgm:spPr/>
      <dgm:t>
        <a:bodyPr/>
        <a:lstStyle/>
        <a:p>
          <a:endParaRPr lang="fr-FR"/>
        </a:p>
      </dgm:t>
    </dgm:pt>
    <dgm:pt modelId="{682E840F-655D-4C5F-B490-803BCCABB1AE}" type="sibTrans" cxnId="{50FA88F8-E9BD-44D9-B465-92B6ED817B31}">
      <dgm:prSet/>
      <dgm:spPr/>
      <dgm:t>
        <a:bodyPr/>
        <a:lstStyle/>
        <a:p>
          <a:endParaRPr lang="fr-FR"/>
        </a:p>
      </dgm:t>
    </dgm:pt>
    <dgm:pt modelId="{F234AE3A-DB20-494A-AB43-C5D8CA82DD46}" type="pres">
      <dgm:prSet presAssocID="{15F2B348-31E1-42B1-8C14-47288955B0FC}" presName="linearFlow" presStyleCnt="0">
        <dgm:presLayoutVars>
          <dgm:dir/>
          <dgm:animLvl val="lvl"/>
          <dgm:resizeHandles val="exact"/>
        </dgm:presLayoutVars>
      </dgm:prSet>
      <dgm:spPr/>
    </dgm:pt>
    <dgm:pt modelId="{B381B97C-9B96-43A8-8118-3B3C9106FAAA}" type="pres">
      <dgm:prSet presAssocID="{45C73446-7DF9-4D29-B393-694384FE4EB1}" presName="composite" presStyleCnt="0"/>
      <dgm:spPr/>
    </dgm:pt>
    <dgm:pt modelId="{BEDFBE07-E590-44AF-BACB-6AC2A092A56A}" type="pres">
      <dgm:prSet presAssocID="{45C73446-7DF9-4D29-B393-694384FE4EB1}" presName="parentText" presStyleLbl="alignNode1" presStyleIdx="0" presStyleCnt="1">
        <dgm:presLayoutVars>
          <dgm:chMax val="1"/>
          <dgm:bulletEnabled val="1"/>
        </dgm:presLayoutVars>
      </dgm:prSet>
      <dgm:spPr/>
    </dgm:pt>
    <dgm:pt modelId="{DBF18DC8-9F60-43D8-9B1D-0F7857B491C1}" type="pres">
      <dgm:prSet presAssocID="{45C73446-7DF9-4D29-B393-694384FE4EB1}" presName="descendantText" presStyleLbl="alignAcc1" presStyleIdx="0" presStyleCnt="1">
        <dgm:presLayoutVars>
          <dgm:bulletEnabled val="1"/>
        </dgm:presLayoutVars>
      </dgm:prSet>
      <dgm:spPr/>
    </dgm:pt>
  </dgm:ptLst>
  <dgm:cxnLst>
    <dgm:cxn modelId="{4C7CA600-3AC2-4258-A746-510036EB4932}" srcId="{15F2B348-31E1-42B1-8C14-47288955B0FC}" destId="{45C73446-7DF9-4D29-B393-694384FE4EB1}" srcOrd="0" destOrd="0" parTransId="{91EC81B3-B461-4CA8-988A-EBECC9982434}" sibTransId="{2140E122-3D56-4427-A7DE-8F79E1C9D326}"/>
    <dgm:cxn modelId="{4688EF0F-0E95-4DC4-8C6C-FABB7DC3366C}" srcId="{45C73446-7DF9-4D29-B393-694384FE4EB1}" destId="{8CF67C74-15C0-44D9-89B9-369BDBC2B101}" srcOrd="2" destOrd="0" parTransId="{62E6E7B3-615D-45A4-A4B2-D6DC276662CC}" sibTransId="{BE5DE3A3-61D6-4622-8CD9-A0E4211A3698}"/>
    <dgm:cxn modelId="{F6B72A10-0A62-4EAF-8399-F6F1EB067A5E}" srcId="{45C73446-7DF9-4D29-B393-694384FE4EB1}" destId="{1D26536D-4E43-455C-86E2-E1B5F46F3E32}" srcOrd="0" destOrd="0" parTransId="{4C813F24-971E-4610-A1E6-F357EC7DCC15}" sibTransId="{F403E94B-7495-4FA1-81FD-CCA8CFD9A200}"/>
    <dgm:cxn modelId="{9C243D16-C55C-43BE-84A3-05BEC03A817F}" srcId="{E96CD138-1206-4139-AEB0-4133FEA5E623}" destId="{544DA37E-4077-42AB-9CC0-2911B509B144}" srcOrd="0" destOrd="0" parTransId="{62866FE3-8EA1-4133-8D0A-F8F73EDFCF8B}" sibTransId="{79EA90E5-4E92-42A8-9E19-9D1A88952F1F}"/>
    <dgm:cxn modelId="{1C1FE225-339E-4B19-827A-57F3FE9A8EAA}" srcId="{45C73446-7DF9-4D29-B393-694384FE4EB1}" destId="{3504704F-6677-40E4-988E-1FF4E219428F}" srcOrd="3" destOrd="0" parTransId="{A2147842-E1DC-4CF6-8461-9983178A8B4E}" sibTransId="{A31BC383-C325-4C48-8939-390C2E730E35}"/>
    <dgm:cxn modelId="{230FAD29-9F05-466A-855B-E0D08B3F1614}" type="presOf" srcId="{544DA37E-4077-42AB-9CC0-2911B509B144}" destId="{DBF18DC8-9F60-43D8-9B1D-0F7857B491C1}" srcOrd="0" destOrd="5" presId="urn:microsoft.com/office/officeart/2005/8/layout/chevron2"/>
    <dgm:cxn modelId="{395CF329-DF33-4F37-841C-0A94D889566C}" type="presOf" srcId="{15F2B348-31E1-42B1-8C14-47288955B0FC}" destId="{F234AE3A-DB20-494A-AB43-C5D8CA82DD46}" srcOrd="0" destOrd="0" presId="urn:microsoft.com/office/officeart/2005/8/layout/chevron2"/>
    <dgm:cxn modelId="{48839F39-1D7E-4694-AA07-161F3A64D46E}" srcId="{45C73446-7DF9-4D29-B393-694384FE4EB1}" destId="{A57874D3-70E2-4C02-ACD2-A15C1C2429F0}" srcOrd="1" destOrd="0" parTransId="{4FEDEC0B-BF3D-4457-8258-2BB2BB884D68}" sibTransId="{2E8795D9-20A7-4751-AE42-DA9DAFDCE0A6}"/>
    <dgm:cxn modelId="{DF381F75-3194-49D2-9681-FD7245C9095A}" srcId="{45C73446-7DF9-4D29-B393-694384FE4EB1}" destId="{E96CD138-1206-4139-AEB0-4133FEA5E623}" srcOrd="4" destOrd="0" parTransId="{D0622758-B58A-45D4-BB23-472047E21B06}" sibTransId="{0141586A-AEA4-4958-AA64-9B5090EF7EC1}"/>
    <dgm:cxn modelId="{D624A075-520C-44D8-8612-7EE92EE1392C}" type="presOf" srcId="{1D26536D-4E43-455C-86E2-E1B5F46F3E32}" destId="{DBF18DC8-9F60-43D8-9B1D-0F7857B491C1}" srcOrd="0" destOrd="0" presId="urn:microsoft.com/office/officeart/2005/8/layout/chevron2"/>
    <dgm:cxn modelId="{E9770C8C-1AFA-4493-9ACA-AFCF78BEB675}" type="presOf" srcId="{8CF67C74-15C0-44D9-89B9-369BDBC2B101}" destId="{DBF18DC8-9F60-43D8-9B1D-0F7857B491C1}" srcOrd="0" destOrd="2" presId="urn:microsoft.com/office/officeart/2005/8/layout/chevron2"/>
    <dgm:cxn modelId="{E27265B5-B839-452C-97C6-22A581FD752C}" type="presOf" srcId="{45C73446-7DF9-4D29-B393-694384FE4EB1}" destId="{BEDFBE07-E590-44AF-BACB-6AC2A092A56A}" srcOrd="0" destOrd="0" presId="urn:microsoft.com/office/officeart/2005/8/layout/chevron2"/>
    <dgm:cxn modelId="{6855A6B8-CDCA-4B78-BFD2-47D742C5CCC2}" type="presOf" srcId="{E778F577-AD47-4FB7-98BB-BD3CFA627220}" destId="{DBF18DC8-9F60-43D8-9B1D-0F7857B491C1}" srcOrd="0" destOrd="6" presId="urn:microsoft.com/office/officeart/2005/8/layout/chevron2"/>
    <dgm:cxn modelId="{0C5AF3DB-8AF9-433C-8161-32CA75FF7788}" type="presOf" srcId="{3504704F-6677-40E4-988E-1FF4E219428F}" destId="{DBF18DC8-9F60-43D8-9B1D-0F7857B491C1}" srcOrd="0" destOrd="3" presId="urn:microsoft.com/office/officeart/2005/8/layout/chevron2"/>
    <dgm:cxn modelId="{FC5F6BF0-D29D-46DC-BAF7-39473B7B493B}" type="presOf" srcId="{A57874D3-70E2-4C02-ACD2-A15C1C2429F0}" destId="{DBF18DC8-9F60-43D8-9B1D-0F7857B491C1}" srcOrd="0" destOrd="1" presId="urn:microsoft.com/office/officeart/2005/8/layout/chevron2"/>
    <dgm:cxn modelId="{50FA88F8-E9BD-44D9-B465-92B6ED817B31}" srcId="{E96CD138-1206-4139-AEB0-4133FEA5E623}" destId="{E778F577-AD47-4FB7-98BB-BD3CFA627220}" srcOrd="1" destOrd="0" parTransId="{51C7BE5A-E11D-41A7-B562-17CAFAD3CB2E}" sibTransId="{682E840F-655D-4C5F-B490-803BCCABB1AE}"/>
    <dgm:cxn modelId="{7EBB8CF9-EE9F-4EC4-AB80-BCC547C109DE}" type="presOf" srcId="{E96CD138-1206-4139-AEB0-4133FEA5E623}" destId="{DBF18DC8-9F60-43D8-9B1D-0F7857B491C1}" srcOrd="0" destOrd="4" presId="urn:microsoft.com/office/officeart/2005/8/layout/chevron2"/>
    <dgm:cxn modelId="{EE81116A-B334-45F6-9530-340388F6A67E}" type="presParOf" srcId="{F234AE3A-DB20-494A-AB43-C5D8CA82DD46}" destId="{B381B97C-9B96-43A8-8118-3B3C9106FAAA}" srcOrd="0" destOrd="0" presId="urn:microsoft.com/office/officeart/2005/8/layout/chevron2"/>
    <dgm:cxn modelId="{0D73865A-ED13-45BD-9C6F-ECA0FAC6A3A9}" type="presParOf" srcId="{B381B97C-9B96-43A8-8118-3B3C9106FAAA}" destId="{BEDFBE07-E590-44AF-BACB-6AC2A092A56A}" srcOrd="0" destOrd="0" presId="urn:microsoft.com/office/officeart/2005/8/layout/chevron2"/>
    <dgm:cxn modelId="{7F79CB69-C023-438E-B5A1-B994B3D4947F}" type="presParOf" srcId="{B381B97C-9B96-43A8-8118-3B3C9106FAAA}" destId="{DBF18DC8-9F60-43D8-9B1D-0F7857B491C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1AB57D-F694-46B1-8CAE-4AD426556B4E}">
      <dsp:nvSpPr>
        <dsp:cNvPr id="0" name=""/>
        <dsp:cNvSpPr/>
      </dsp:nvSpPr>
      <dsp:spPr>
        <a:xfrm>
          <a:off x="0" y="0"/>
          <a:ext cx="10526782" cy="197510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1C86FA-1445-4971-B400-92DF5AA9FD56}">
      <dsp:nvSpPr>
        <dsp:cNvPr id="0" name=""/>
        <dsp:cNvSpPr/>
      </dsp:nvSpPr>
      <dsp:spPr>
        <a:xfrm>
          <a:off x="319185" y="263347"/>
          <a:ext cx="1831187" cy="1448409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l="19976" t="20263" r="23392" b="9512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327ADE-AC46-4C2E-9B7D-615B62E0A659}">
      <dsp:nvSpPr>
        <dsp:cNvPr id="0" name=""/>
        <dsp:cNvSpPr/>
      </dsp:nvSpPr>
      <dsp:spPr>
        <a:xfrm rot="10800000">
          <a:off x="319185" y="1975103"/>
          <a:ext cx="1831187" cy="241401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 err="1"/>
            <a:t>Why</a:t>
          </a:r>
          <a:endParaRPr lang="fr-FR" sz="1600" kern="1200" dirty="0"/>
        </a:p>
        <a:p>
          <a:pPr marL="114300" lvl="1" indent="-114300" algn="l" defTabSz="533400" eaLnBrk="1" latinLnBrk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Keep under control R&amp;D and CAPEX spendings and arbitrate new funding needs for Renault Group.</a:t>
          </a:r>
        </a:p>
      </dsp:txBody>
      <dsp:txXfrm rot="10800000">
        <a:off x="375500" y="1975103"/>
        <a:ext cx="1718557" cy="2357700"/>
      </dsp:txXfrm>
    </dsp:sp>
    <dsp:sp modelId="{3A10EA9E-F6CA-4B99-9618-029978F25DBB}">
      <dsp:nvSpPr>
        <dsp:cNvPr id="0" name=""/>
        <dsp:cNvSpPr/>
      </dsp:nvSpPr>
      <dsp:spPr>
        <a:xfrm>
          <a:off x="2333491" y="263347"/>
          <a:ext cx="1831187" cy="1448409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/>
          <a:srcRect/>
          <a:stretch>
            <a:fillRect l="1491" t="6282" r="2113" b="11128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55A77E-579C-4F2B-81FC-6A22813DAE3E}">
      <dsp:nvSpPr>
        <dsp:cNvPr id="0" name=""/>
        <dsp:cNvSpPr/>
      </dsp:nvSpPr>
      <dsp:spPr>
        <a:xfrm rot="10800000">
          <a:off x="2333491" y="1975103"/>
          <a:ext cx="1831187" cy="241401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Scope</a:t>
          </a:r>
          <a:endParaRPr lang="fr-FR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White Overlays : not decided projects,  out of scope of Strategy Day.</a:t>
          </a:r>
          <a:endParaRPr lang="fr-FR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 dirty="0"/>
            <a:t>Mid-Term-Plan (from budget  year to 5 years spending  visibility).</a:t>
          </a:r>
        </a:p>
      </dsp:txBody>
      <dsp:txXfrm rot="10800000">
        <a:off x="2389806" y="1975103"/>
        <a:ext cx="1718557" cy="2357700"/>
      </dsp:txXfrm>
    </dsp:sp>
    <dsp:sp modelId="{E8356C9D-20F8-4643-BEFC-9C6ED99A928E}">
      <dsp:nvSpPr>
        <dsp:cNvPr id="0" name=""/>
        <dsp:cNvSpPr/>
      </dsp:nvSpPr>
      <dsp:spPr>
        <a:xfrm>
          <a:off x="4347797" y="263347"/>
          <a:ext cx="1831187" cy="1448409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8128" t="21090" r="31060" b="11976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459233-1993-495E-9D9A-E22C32C55F71}">
      <dsp:nvSpPr>
        <dsp:cNvPr id="0" name=""/>
        <dsp:cNvSpPr/>
      </dsp:nvSpPr>
      <dsp:spPr>
        <a:xfrm rot="10800000">
          <a:off x="4347797" y="1975103"/>
          <a:ext cx="1831187" cy="241401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 err="1"/>
            <a:t>What</a:t>
          </a:r>
          <a:endParaRPr lang="fr-FR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kern="1200" dirty="0"/>
            <a:t>Bi-</a:t>
          </a:r>
          <a:r>
            <a:rPr lang="fr-FR" sz="1200" kern="1200" dirty="0" err="1"/>
            <a:t>Annual</a:t>
          </a:r>
          <a:r>
            <a:rPr lang="fr-FR" sz="1200" kern="1200" dirty="0"/>
            <a:t> Arbitration  Process</a:t>
          </a:r>
        </a:p>
      </dsp:txBody>
      <dsp:txXfrm rot="10800000">
        <a:off x="4404112" y="1975103"/>
        <a:ext cx="1718557" cy="2357700"/>
      </dsp:txXfrm>
    </dsp:sp>
    <dsp:sp modelId="{C39E2E43-0461-4C66-9418-D835B8C958E3}">
      <dsp:nvSpPr>
        <dsp:cNvPr id="0" name=""/>
        <dsp:cNvSpPr/>
      </dsp:nvSpPr>
      <dsp:spPr>
        <a:xfrm>
          <a:off x="6362103" y="263347"/>
          <a:ext cx="1831187" cy="1448409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1627" t="13653" r="20089" b="12622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DD7C3-96BC-47C0-8AF3-E2FBA4B67713}">
      <dsp:nvSpPr>
        <dsp:cNvPr id="0" name=""/>
        <dsp:cNvSpPr/>
      </dsp:nvSpPr>
      <dsp:spPr>
        <a:xfrm rot="10800000">
          <a:off x="6362103" y="1975103"/>
          <a:ext cx="1831187" cy="241401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 err="1"/>
            <a:t>Who</a:t>
          </a:r>
          <a:endParaRPr lang="fr-FR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kern="1200" dirty="0"/>
            <a:t>Advanced Product &amp; Planning</a:t>
          </a:r>
        </a:p>
      </dsp:txBody>
      <dsp:txXfrm rot="10800000">
        <a:off x="6418418" y="1975103"/>
        <a:ext cx="1718557" cy="2357700"/>
      </dsp:txXfrm>
    </dsp:sp>
    <dsp:sp modelId="{80177878-D9C5-48AB-BE79-B65CCEFB3A3B}">
      <dsp:nvSpPr>
        <dsp:cNvPr id="0" name=""/>
        <dsp:cNvSpPr/>
      </dsp:nvSpPr>
      <dsp:spPr>
        <a:xfrm>
          <a:off x="8376409" y="263347"/>
          <a:ext cx="1831187" cy="1448409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25772" t="14887" r="18356" b="8978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D1B3CA-7DDC-4D82-BA38-AC39866BE9A6}">
      <dsp:nvSpPr>
        <dsp:cNvPr id="0" name=""/>
        <dsp:cNvSpPr/>
      </dsp:nvSpPr>
      <dsp:spPr>
        <a:xfrm rot="10800000">
          <a:off x="8376409" y="1975103"/>
          <a:ext cx="1831187" cy="2414015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kern="1200" dirty="0" err="1"/>
            <a:t>Deliverable</a:t>
          </a:r>
          <a:endParaRPr lang="fr-FR" sz="16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kern="1200" dirty="0"/>
            <a:t>Official </a:t>
          </a:r>
          <a:r>
            <a:rPr lang="fr-FR" sz="1200" kern="1200" dirty="0" err="1"/>
            <a:t>list</a:t>
          </a:r>
          <a:r>
            <a:rPr lang="fr-FR" sz="1200" kern="1200" dirty="0"/>
            <a:t> of </a:t>
          </a:r>
          <a:r>
            <a:rPr lang="en-US" sz="1200" kern="1200" dirty="0"/>
            <a:t>all Overlays and Baseline topics</a:t>
          </a:r>
          <a:endParaRPr lang="fr-FR" sz="1200" kern="1200" dirty="0"/>
        </a:p>
      </dsp:txBody>
      <dsp:txXfrm rot="10800000">
        <a:off x="8432724" y="1975103"/>
        <a:ext cx="1718557" cy="235770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FBE07-E590-44AF-BACB-6AC2A092A56A}">
      <dsp:nvSpPr>
        <dsp:cNvPr id="0" name=""/>
        <dsp:cNvSpPr/>
      </dsp:nvSpPr>
      <dsp:spPr>
        <a:xfrm rot="5400000">
          <a:off x="-556899" y="556899"/>
          <a:ext cx="3712664" cy="25988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1.3 OPPORTUNITY FOR ADDITIONAL PROFIT / TURNOVER</a:t>
          </a:r>
          <a:endParaRPr kumimoji="0" lang="fr-FR" sz="2000" b="1" i="0" u="none" strike="noStrike" kern="1200" cap="none" spc="0" normalizeH="0" baseline="0" noProof="0" dirty="0">
            <a:ln>
              <a:noFill/>
            </a:ln>
            <a:solidFill>
              <a:schemeClr val="bg1"/>
            </a:solidFill>
            <a:effectLst/>
            <a:uLnTx/>
            <a:uFillTx/>
            <a:latin typeface="Renault Group" panose="020B0604020202020204" charset="0"/>
            <a:ea typeface="+mn-ea"/>
          </a:endParaRPr>
        </a:p>
      </dsp:txBody>
      <dsp:txXfrm rot="-5400000">
        <a:off x="1" y="1299431"/>
        <a:ext cx="2598864" cy="1113800"/>
      </dsp:txXfrm>
    </dsp:sp>
    <dsp:sp modelId="{DBF18DC8-9F60-43D8-9B1D-0F7857B491C1}">
      <dsp:nvSpPr>
        <dsp:cNvPr id="0" name=""/>
        <dsp:cNvSpPr/>
      </dsp:nvSpPr>
      <dsp:spPr>
        <a:xfrm rot="5400000">
          <a:off x="5582391" y="-2983526"/>
          <a:ext cx="2413231" cy="83802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endParaRPr lang="fr-FR" sz="1600" kern="1200" dirty="0"/>
        </a:p>
      </dsp:txBody>
      <dsp:txXfrm rot="-5400000">
        <a:off x="2598864" y="117805"/>
        <a:ext cx="8262481" cy="217762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64CF10-589A-4C2B-85A4-5AB1E168522C}">
      <dsp:nvSpPr>
        <dsp:cNvPr id="0" name=""/>
        <dsp:cNvSpPr/>
      </dsp:nvSpPr>
      <dsp:spPr>
        <a:xfrm>
          <a:off x="0" y="182632"/>
          <a:ext cx="3739108" cy="4486929"/>
        </a:xfrm>
        <a:prstGeom prst="roundRect">
          <a:avLst>
            <a:gd name="adj" fmla="val 5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noProof="0" dirty="0"/>
            <a:t>1.1 PRODUCTION / SALES SECURING</a:t>
          </a:r>
          <a:endParaRPr lang="fr-FR" sz="1800" kern="1200" dirty="0"/>
        </a:p>
      </dsp:txBody>
      <dsp:txXfrm rot="16200000">
        <a:off x="-1465730" y="1648363"/>
        <a:ext cx="3679282" cy="747821"/>
      </dsp:txXfrm>
    </dsp:sp>
    <dsp:sp modelId="{4C0B1223-3F69-43BC-A24E-0A2BE2F8F493}">
      <dsp:nvSpPr>
        <dsp:cNvPr id="0" name=""/>
        <dsp:cNvSpPr/>
      </dsp:nvSpPr>
      <dsp:spPr>
        <a:xfrm>
          <a:off x="747821" y="182632"/>
          <a:ext cx="2785635" cy="44869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864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noProof="0" dirty="0" err="1">
              <a:latin typeface="+mj-lt"/>
            </a:rPr>
            <a:t>Before</a:t>
          </a:r>
          <a:r>
            <a:rPr lang="fr-FR" sz="1600" b="1" kern="1200" noProof="0" dirty="0">
              <a:latin typeface="+mj-lt"/>
            </a:rPr>
            <a:t> portfolio </a:t>
          </a:r>
          <a:r>
            <a:rPr lang="fr-FR" sz="1600" b="1" kern="1200" noProof="0" dirty="0" err="1">
              <a:latin typeface="+mj-lt"/>
            </a:rPr>
            <a:t>continuity</a:t>
          </a:r>
          <a:endParaRPr lang="fr-FR" sz="1600" b="1" kern="120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00:  </a:t>
          </a:r>
          <a:r>
            <a:rPr lang="fr-FR" sz="1500" kern="1200" noProof="0" dirty="0">
              <a:latin typeface="+mj-lt"/>
            </a:rPr>
            <a:t>Europe </a:t>
          </a:r>
          <a:r>
            <a:rPr lang="fr-FR" sz="1500" kern="1200" noProof="0" dirty="0" err="1">
              <a:latin typeface="+mj-lt"/>
            </a:rPr>
            <a:t>regulatory</a:t>
          </a:r>
          <a:r>
            <a:rPr lang="fr-FR" sz="1500" kern="1200" noProof="0" dirty="0">
              <a:latin typeface="+mj-lt"/>
            </a:rPr>
            <a:t> topics (EU7, GSR2x…) </a:t>
          </a:r>
          <a:endParaRPr lang="fr-FR" sz="1500" kern="120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0:  </a:t>
          </a:r>
          <a:r>
            <a:rPr lang="fr-FR" sz="1500" kern="1200" noProof="0" dirty="0">
              <a:latin typeface="+mj-lt"/>
            </a:rPr>
            <a:t>Overseas </a:t>
          </a:r>
          <a:r>
            <a:rPr lang="fr-FR" sz="1500" kern="1200" noProof="0" dirty="0" err="1">
              <a:latin typeface="+mj-lt"/>
            </a:rPr>
            <a:t>regulatory</a:t>
          </a:r>
          <a:r>
            <a:rPr lang="fr-FR" sz="1500" kern="1200" noProof="0" dirty="0">
              <a:latin typeface="+mj-lt"/>
            </a:rPr>
            <a:t> topics 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1:  </a:t>
          </a:r>
          <a:r>
            <a:rPr lang="fr-FR" sz="1500" kern="1200" noProof="0" dirty="0" err="1">
              <a:latin typeface="+mj-lt"/>
            </a:rPr>
            <a:t>Sourcing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securing</a:t>
          </a:r>
          <a:r>
            <a:rPr lang="fr-FR" sz="1500" kern="1200" noProof="0" dirty="0">
              <a:latin typeface="+mj-lt"/>
            </a:rPr>
            <a:t>, </a:t>
          </a:r>
          <a:r>
            <a:rPr lang="fr-FR" sz="1500" kern="1200" noProof="0" dirty="0" err="1">
              <a:latin typeface="+mj-lt"/>
            </a:rPr>
            <a:t>derisking</a:t>
          </a:r>
          <a:r>
            <a:rPr lang="fr-FR" sz="1500" kern="1200" noProof="0" dirty="0">
              <a:latin typeface="+mj-lt"/>
            </a:rPr>
            <a:t> (</a:t>
          </a:r>
          <a:r>
            <a:rPr lang="fr-FR" sz="1500" kern="1200" noProof="0" dirty="0" err="1">
              <a:latin typeface="+mj-lt"/>
            </a:rPr>
            <a:t>distress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suppliers</a:t>
          </a:r>
          <a:r>
            <a:rPr lang="fr-FR" sz="1500" kern="1200" noProof="0" dirty="0">
              <a:latin typeface="+mj-lt"/>
            </a:rPr>
            <a:t>…)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2:  </a:t>
          </a:r>
          <a:r>
            <a:rPr lang="fr-FR" sz="1500" kern="1200" noProof="0" dirty="0" err="1">
              <a:latin typeface="+mj-lt"/>
            </a:rPr>
            <a:t>Industrial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capacity</a:t>
          </a:r>
          <a:r>
            <a:rPr lang="fr-FR" sz="1500" kern="1200" noProof="0" dirty="0">
              <a:latin typeface="+mj-lt"/>
            </a:rPr>
            <a:t> (</a:t>
          </a:r>
          <a:r>
            <a:rPr lang="fr-FR" sz="1500" kern="1200" noProof="0" dirty="0" err="1">
              <a:latin typeface="+mj-lt"/>
            </a:rPr>
            <a:t>Veh</a:t>
          </a:r>
          <a:r>
            <a:rPr lang="fr-FR" sz="1500" kern="1200" noProof="0" dirty="0">
              <a:latin typeface="+mj-lt"/>
            </a:rPr>
            <a:t> + </a:t>
          </a:r>
          <a:r>
            <a:rPr lang="en-US" sz="1500" kern="1200" noProof="0" dirty="0">
              <a:latin typeface="+mj-lt"/>
            </a:rPr>
            <a:t>PWT) or sales network to support existing markets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3:  </a:t>
          </a:r>
          <a:r>
            <a:rPr lang="fr-FR" sz="1500" kern="1200" noProof="0" dirty="0" err="1">
              <a:latin typeface="+mj-lt"/>
            </a:rPr>
            <a:t>Decarbonization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recovery</a:t>
          </a:r>
          <a:r>
            <a:rPr lang="fr-FR" sz="1500" kern="1200" noProof="0" dirty="0">
              <a:latin typeface="+mj-lt"/>
            </a:rPr>
            <a:t> plan (CO2 bricks) + </a:t>
          </a:r>
          <a:r>
            <a:rPr lang="fr-FR" sz="1500" kern="1200" noProof="0" dirty="0" err="1">
              <a:latin typeface="+mj-lt"/>
            </a:rPr>
            <a:t>CAFx</a:t>
          </a:r>
          <a:r>
            <a:rPr lang="fr-FR" sz="1500" kern="1200" noProof="0" dirty="0">
              <a:latin typeface="+mj-lt"/>
            </a:rPr>
            <a:t> (</a:t>
          </a:r>
          <a:r>
            <a:rPr lang="fr-FR" sz="1500" kern="1200" noProof="0" dirty="0" err="1">
              <a:latin typeface="+mj-lt"/>
            </a:rPr>
            <a:t>Korea</a:t>
          </a:r>
          <a:r>
            <a:rPr lang="fr-FR" sz="1500" kern="1200" noProof="0" dirty="0">
              <a:latin typeface="+mj-lt"/>
            </a:rPr>
            <a:t>, </a:t>
          </a:r>
          <a:r>
            <a:rPr lang="fr-FR" sz="1500" kern="1200" noProof="0" dirty="0" err="1">
              <a:latin typeface="+mj-lt"/>
            </a:rPr>
            <a:t>Latam</a:t>
          </a:r>
          <a:r>
            <a:rPr lang="fr-FR" sz="1500" kern="1200" noProof="0" dirty="0">
              <a:latin typeface="+mj-lt"/>
            </a:rPr>
            <a:t>)</a:t>
          </a:r>
          <a:endParaRPr lang="en-US" sz="1500" kern="1200" noProof="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3:  </a:t>
          </a:r>
          <a:r>
            <a:rPr lang="fr-FR" sz="1500" kern="1200" noProof="0" dirty="0" err="1">
              <a:latin typeface="+mj-lt"/>
            </a:rPr>
            <a:t>Regional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Veh</a:t>
          </a:r>
          <a:r>
            <a:rPr lang="fr-FR" sz="1500" kern="1200" noProof="0" dirty="0">
              <a:latin typeface="+mj-lt"/>
            </a:rPr>
            <a:t> Content RVC </a:t>
          </a:r>
          <a:r>
            <a:rPr lang="fr-FR" sz="1500" kern="1200" noProof="0" dirty="0" err="1">
              <a:latin typeface="+mj-lt"/>
            </a:rPr>
            <a:t>threshold</a:t>
          </a:r>
          <a:r>
            <a:rPr lang="fr-FR" sz="1500" kern="1200" noProof="0" dirty="0">
              <a:latin typeface="+mj-lt"/>
            </a:rPr>
            <a:t> per country of sales w/ </a:t>
          </a:r>
          <a:r>
            <a:rPr lang="fr-FR" sz="1500" kern="1200" noProof="0" dirty="0" err="1">
              <a:latin typeface="+mj-lt"/>
            </a:rPr>
            <a:t>significant</a:t>
          </a:r>
          <a:r>
            <a:rPr lang="fr-FR" sz="1500" kern="1200" noProof="0" dirty="0">
              <a:latin typeface="+mj-lt"/>
            </a:rPr>
            <a:t> business </a:t>
          </a:r>
          <a:r>
            <a:rPr lang="fr-FR" sz="1500" kern="1200" noProof="0" dirty="0" err="1">
              <a:latin typeface="+mj-lt"/>
            </a:rPr>
            <a:t>stakes</a:t>
          </a:r>
          <a:endParaRPr lang="fr-FR" sz="1500" kern="1200" noProof="0" dirty="0">
            <a:latin typeface="+mj-lt"/>
          </a:endParaRPr>
        </a:p>
      </dsp:txBody>
      <dsp:txXfrm>
        <a:off x="747821" y="182632"/>
        <a:ext cx="2785635" cy="4486929"/>
      </dsp:txXfrm>
    </dsp:sp>
    <dsp:sp modelId="{4AA44452-3E46-4B88-AC91-132B5F35113C}">
      <dsp:nvSpPr>
        <dsp:cNvPr id="0" name=""/>
        <dsp:cNvSpPr/>
      </dsp:nvSpPr>
      <dsp:spPr>
        <a:xfrm>
          <a:off x="3870845" y="133815"/>
          <a:ext cx="3739108" cy="4486929"/>
        </a:xfrm>
        <a:prstGeom prst="roundRect">
          <a:avLst>
            <a:gd name="adj" fmla="val 5000"/>
          </a:avLst>
        </a:prstGeom>
        <a:solidFill>
          <a:schemeClr val="accent3">
            <a:hueOff val="-666265"/>
            <a:satOff val="-14426"/>
            <a:lumOff val="-2019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noProof="0" dirty="0"/>
            <a:t>1.2 EXISTING PORTFOLIO CONTINUITY</a:t>
          </a:r>
        </a:p>
      </dsp:txBody>
      <dsp:txXfrm rot="16200000">
        <a:off x="2405115" y="1599545"/>
        <a:ext cx="3679282" cy="747821"/>
      </dsp:txXfrm>
    </dsp:sp>
    <dsp:sp modelId="{8E45CB62-BCDD-4ECF-AFDE-2BBA7CD7BA36}">
      <dsp:nvSpPr>
        <dsp:cNvPr id="0" name=""/>
        <dsp:cNvSpPr/>
      </dsp:nvSpPr>
      <dsp:spPr>
        <a:xfrm rot="5400000">
          <a:off x="3559945" y="3515849"/>
          <a:ext cx="659191" cy="56086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516E7C-548F-4DE1-8968-03264BE14BB1}">
      <dsp:nvSpPr>
        <dsp:cNvPr id="0" name=""/>
        <dsp:cNvSpPr/>
      </dsp:nvSpPr>
      <dsp:spPr>
        <a:xfrm>
          <a:off x="4618667" y="133815"/>
          <a:ext cx="2785635" cy="44869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864" rIns="0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noProof="0" dirty="0">
              <a:latin typeface="+mj-lt"/>
            </a:rPr>
            <a:t>Before opportunity for additional profit / turnover</a:t>
          </a:r>
          <a:endParaRPr lang="fr-FR" sz="1600" b="1" kern="120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4: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Consolidate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baseline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competitiveness</a:t>
          </a:r>
          <a:r>
            <a:rPr lang="fr-FR" sz="1500" kern="1200" noProof="0" dirty="0">
              <a:latin typeface="+mj-lt"/>
            </a:rPr>
            <a:t> in (EUR + LATAM) </a:t>
          </a:r>
          <a:r>
            <a:rPr lang="fr-FR" sz="1500" kern="1200" noProof="0" dirty="0">
              <a:latin typeface="+mj-lt"/>
              <a:sym typeface="Wingdings" panose="05000000000000000000" pitchFamily="2" charset="2"/>
            </a:rPr>
            <a:t> </a:t>
          </a:r>
          <a:r>
            <a:rPr lang="fr-FR" sz="1500" kern="1200" noProof="0" dirty="0" err="1">
              <a:latin typeface="+mj-lt"/>
              <a:sym typeface="Wingdings" panose="05000000000000000000" pitchFamily="2" charset="2"/>
            </a:rPr>
            <a:t>baseline</a:t>
          </a:r>
          <a:r>
            <a:rPr lang="fr-FR" sz="1500" kern="1200" noProof="0" dirty="0">
              <a:latin typeface="+mj-lt"/>
              <a:sym typeface="Wingdings" panose="05000000000000000000" pitchFamily="2" charset="2"/>
            </a:rPr>
            <a:t> line up and </a:t>
          </a:r>
          <a:r>
            <a:rPr lang="fr-FR" sz="1500" kern="1200" noProof="0" dirty="0">
              <a:latin typeface="+mj-lt"/>
            </a:rPr>
            <a:t>PWT + </a:t>
          </a:r>
          <a:r>
            <a:rPr lang="fr-FR" sz="1500" kern="1200" noProof="0" dirty="0" err="1">
              <a:latin typeface="+mj-lt"/>
            </a:rPr>
            <a:t>Features</a:t>
          </a:r>
          <a:endParaRPr lang="fr-FR" sz="1500" kern="120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5: </a:t>
          </a:r>
          <a:r>
            <a:rPr lang="fr-FR" sz="1500" kern="1200" noProof="0" dirty="0">
              <a:latin typeface="+mj-lt"/>
            </a:rPr>
            <a:t>CBU model for sales </a:t>
          </a:r>
          <a:r>
            <a:rPr lang="fr-FR" sz="1500" kern="1200" noProof="0" dirty="0" err="1">
              <a:latin typeface="+mj-lt"/>
            </a:rPr>
            <a:t>continuity</a:t>
          </a:r>
          <a:r>
            <a:rPr lang="fr-FR" sz="1500" kern="1200" noProof="0" dirty="0">
              <a:latin typeface="+mj-lt"/>
            </a:rPr>
            <a:t> in </a:t>
          </a:r>
          <a:r>
            <a:rPr lang="fr-FR" sz="1500" kern="1200" noProof="0" dirty="0" err="1">
              <a:latin typeface="+mj-lt"/>
            </a:rPr>
            <a:t>existing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market</a:t>
          </a:r>
          <a:r>
            <a:rPr lang="fr-FR" sz="1500" kern="1200" noProof="0" dirty="0">
              <a:latin typeface="+mj-lt"/>
            </a:rPr>
            <a:t> (w/o </a:t>
          </a:r>
          <a:r>
            <a:rPr lang="fr-FR" sz="1500" kern="1200" noProof="0" dirty="0" err="1">
              <a:latin typeface="+mj-lt"/>
            </a:rPr>
            <a:t>increasing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number</a:t>
          </a:r>
          <a:r>
            <a:rPr lang="fr-FR" sz="1500" kern="1200" noProof="0" dirty="0">
              <a:latin typeface="+mj-lt"/>
            </a:rPr>
            <a:t> of </a:t>
          </a:r>
          <a:r>
            <a:rPr lang="fr-FR" sz="1500" kern="1200" noProof="0" dirty="0" err="1">
              <a:latin typeface="+mj-lt"/>
            </a:rPr>
            <a:t>bodytypes</a:t>
          </a:r>
          <a:r>
            <a:rPr lang="fr-FR" sz="1500" kern="1200" noProof="0" dirty="0">
              <a:latin typeface="+mj-lt"/>
            </a:rPr>
            <a:t>)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5: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Styling</a:t>
          </a:r>
          <a:r>
            <a:rPr lang="fr-FR" sz="1500" kern="1200" noProof="0" dirty="0">
              <a:latin typeface="+mj-lt"/>
            </a:rPr>
            <a:t> and </a:t>
          </a:r>
          <a:r>
            <a:rPr lang="fr-FR" sz="1500" kern="1200" noProof="0" dirty="0" err="1">
              <a:latin typeface="+mj-lt"/>
            </a:rPr>
            <a:t>product</a:t>
          </a:r>
          <a:r>
            <a:rPr lang="fr-FR" sz="1500" kern="1200" noProof="0" dirty="0">
              <a:latin typeface="+mj-lt"/>
            </a:rPr>
            <a:t> content </a:t>
          </a:r>
          <a:r>
            <a:rPr lang="fr-FR" sz="1500" kern="1200" noProof="0" dirty="0" err="1">
              <a:latin typeface="+mj-lt"/>
            </a:rPr>
            <a:t>attractiveness</a:t>
          </a:r>
          <a:r>
            <a:rPr lang="fr-FR" sz="1500" kern="1200" noProof="0" dirty="0">
              <a:latin typeface="+mj-lt"/>
            </a:rPr>
            <a:t> for </a:t>
          </a:r>
          <a:r>
            <a:rPr lang="fr-FR" sz="1500" kern="1200" noProof="0" dirty="0" err="1">
              <a:latin typeface="+mj-lt"/>
            </a:rPr>
            <a:t>cost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covering</a:t>
          </a:r>
          <a:endParaRPr lang="fr-FR" sz="1500" kern="1200" noProof="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6: </a:t>
          </a:r>
          <a:r>
            <a:rPr lang="fr-FR" sz="1500" kern="1200" noProof="0" dirty="0">
              <a:latin typeface="+mj-lt"/>
            </a:rPr>
            <a:t>COGS 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kern="1200" noProof="0" dirty="0">
              <a:latin typeface="+mj-lt"/>
            </a:rPr>
            <a:t>EV COGS and </a:t>
          </a:r>
          <a:r>
            <a:rPr lang="fr-FR" sz="1200" kern="1200" noProof="0" dirty="0" err="1">
              <a:latin typeface="+mj-lt"/>
            </a:rPr>
            <a:t>energy</a:t>
          </a:r>
          <a:r>
            <a:rPr lang="fr-FR" sz="1200" kern="1200" noProof="0" dirty="0">
              <a:latin typeface="+mj-lt"/>
            </a:rPr>
            <a:t> </a:t>
          </a:r>
          <a:r>
            <a:rPr lang="fr-FR" sz="1200" kern="1200" noProof="0" dirty="0" err="1">
              <a:latin typeface="+mj-lt"/>
            </a:rPr>
            <a:t>savings</a:t>
          </a:r>
          <a:r>
            <a:rPr lang="fr-FR" sz="1200" kern="1200" noProof="0" dirty="0">
              <a:latin typeface="+mj-lt"/>
            </a:rPr>
            <a:t> COGS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200" kern="1200" noProof="0" dirty="0">
              <a:latin typeface="+mj-lt"/>
            </a:rPr>
            <a:t>Blitz portfolio of COGS </a:t>
          </a:r>
          <a:r>
            <a:rPr lang="fr-FR" sz="1200" kern="1200" noProof="0" dirty="0" err="1">
              <a:latin typeface="+mj-lt"/>
            </a:rPr>
            <a:t>reduction</a:t>
          </a:r>
          <a:r>
            <a:rPr lang="fr-FR" sz="1200" kern="1200" noProof="0" dirty="0">
              <a:latin typeface="+mj-lt"/>
            </a:rPr>
            <a:t> w/ IP &gt; 4,9 (budget </a:t>
          </a:r>
          <a:r>
            <a:rPr lang="fr-FR" sz="1200" kern="1200" noProof="0" dirty="0" err="1">
              <a:latin typeface="+mj-lt"/>
            </a:rPr>
            <a:t>capped</a:t>
          </a:r>
          <a:r>
            <a:rPr lang="fr-FR" sz="1200" kern="1200" noProof="0" dirty="0">
              <a:latin typeface="+mj-lt"/>
            </a:rPr>
            <a:t> @ 20M€ over 3y)</a:t>
          </a:r>
        </a:p>
      </dsp:txBody>
      <dsp:txXfrm>
        <a:off x="4618667" y="133815"/>
        <a:ext cx="2785635" cy="4486929"/>
      </dsp:txXfrm>
    </dsp:sp>
    <dsp:sp modelId="{81750002-ECCD-447F-9E76-99498077952E}">
      <dsp:nvSpPr>
        <dsp:cNvPr id="0" name=""/>
        <dsp:cNvSpPr/>
      </dsp:nvSpPr>
      <dsp:spPr>
        <a:xfrm>
          <a:off x="7740822" y="133815"/>
          <a:ext cx="3739108" cy="4486929"/>
        </a:xfrm>
        <a:prstGeom prst="roundRect">
          <a:avLst>
            <a:gd name="adj" fmla="val 5000"/>
          </a:avLst>
        </a:prstGeom>
        <a:solidFill>
          <a:schemeClr val="accent3">
            <a:hueOff val="-1332529"/>
            <a:satOff val="-28852"/>
            <a:lumOff val="-403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80010" bIns="0" numCol="1" spcCol="1270" anchor="t" anchorCtr="0">
          <a:noAutofit/>
        </a:bodyPr>
        <a:lstStyle/>
        <a:p>
          <a:pPr marL="0" lvl="0" indent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noProof="0" dirty="0"/>
            <a:t>1.3 OPPORTUNITY FOR ADDITIONAL PROFIT / TURNOVER</a:t>
          </a:r>
          <a:endParaRPr lang="fr-FR" sz="1800" kern="1200" noProof="0" dirty="0"/>
        </a:p>
      </dsp:txBody>
      <dsp:txXfrm rot="16200000">
        <a:off x="6275092" y="1599545"/>
        <a:ext cx="3679282" cy="747821"/>
      </dsp:txXfrm>
    </dsp:sp>
    <dsp:sp modelId="{DBFBD3E5-8626-4AC7-A8FE-630BBB149B03}">
      <dsp:nvSpPr>
        <dsp:cNvPr id="0" name=""/>
        <dsp:cNvSpPr/>
      </dsp:nvSpPr>
      <dsp:spPr>
        <a:xfrm rot="5400000">
          <a:off x="7429922" y="3515849"/>
          <a:ext cx="659191" cy="560866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-1332529"/>
              <a:satOff val="-28852"/>
              <a:lumOff val="-4039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D55C4F-BAA9-444C-97A8-903EDE37F8A6}">
      <dsp:nvSpPr>
        <dsp:cNvPr id="0" name=""/>
        <dsp:cNvSpPr/>
      </dsp:nvSpPr>
      <dsp:spPr>
        <a:xfrm>
          <a:off x="8488644" y="133815"/>
          <a:ext cx="2785635" cy="4486929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1435" rIns="0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  <a:sym typeface="Wingdings" panose="05000000000000000000" pitchFamily="2" charset="2"/>
            </a:rPr>
            <a:t>Priority</a:t>
          </a:r>
          <a:r>
            <a:rPr lang="fr-FR" sz="1500" b="1" kern="1200" noProof="0" dirty="0">
              <a:latin typeface="+mj-lt"/>
              <a:sym typeface="Wingdings" panose="05000000000000000000" pitchFamily="2" charset="2"/>
            </a:rPr>
            <a:t> 7: </a:t>
          </a:r>
          <a:r>
            <a:rPr lang="fr-FR" sz="1500" kern="1200" noProof="0" dirty="0">
              <a:latin typeface="+mj-lt"/>
              <a:sym typeface="Wingdings" panose="05000000000000000000" pitchFamily="2" charset="2"/>
            </a:rPr>
            <a:t>Model (CBU) </a:t>
          </a:r>
          <a:r>
            <a:rPr lang="fr-FR" sz="1500" kern="1200" noProof="0" dirty="0" err="1">
              <a:latin typeface="+mj-lt"/>
              <a:sym typeface="Wingdings" panose="05000000000000000000" pitchFamily="2" charset="2"/>
            </a:rPr>
            <a:t>market</a:t>
          </a:r>
          <a:r>
            <a:rPr lang="fr-FR" sz="1500" kern="1200" noProof="0" dirty="0">
              <a:latin typeface="+mj-lt"/>
              <a:sym typeface="Wingdings" panose="05000000000000000000" pitchFamily="2" charset="2"/>
            </a:rPr>
            <a:t> extension </a:t>
          </a:r>
          <a:r>
            <a:rPr lang="fr-FR" sz="1500" kern="1200" noProof="0" dirty="0" err="1">
              <a:latin typeface="+mj-lt"/>
            </a:rPr>
            <a:t>with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specific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specs</a:t>
          </a:r>
          <a:r>
            <a:rPr lang="fr-FR" sz="1500" kern="1200" noProof="0" dirty="0">
              <a:latin typeface="+mj-lt"/>
            </a:rPr>
            <a:t>.  Visible ET/</a:t>
          </a:r>
          <a:r>
            <a:rPr lang="fr-FR" sz="1500" kern="1200" noProof="0" dirty="0" err="1">
              <a:latin typeface="+mj-lt"/>
            </a:rPr>
            <a:t>Pma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>
              <a:latin typeface="+mj-lt"/>
              <a:sym typeface="Wingdings" panose="05000000000000000000" pitchFamily="2" charset="2"/>
            </a:rPr>
            <a:t> Low / </a:t>
          </a:r>
          <a:r>
            <a:rPr lang="fr-FR" sz="1500" kern="1200" noProof="0" dirty="0" err="1">
              <a:latin typeface="+mj-lt"/>
            </a:rPr>
            <a:t>Mid</a:t>
          </a:r>
          <a:r>
            <a:rPr lang="fr-FR" sz="1500" kern="1200" noProof="0" dirty="0">
              <a:latin typeface="+mj-lt"/>
            </a:rPr>
            <a:t> / Hi adaptation.</a:t>
          </a:r>
          <a:endParaRPr lang="fr-FR" sz="1500" kern="120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7: </a:t>
          </a:r>
          <a:r>
            <a:rPr lang="fr-FR" sz="1500" kern="1200" noProof="0" dirty="0">
              <a:latin typeface="+mj-lt"/>
            </a:rPr>
            <a:t>New light </a:t>
          </a:r>
          <a:r>
            <a:rPr lang="fr-FR" sz="1500" kern="1200" noProof="0" dirty="0" err="1">
              <a:latin typeface="+mj-lt"/>
            </a:rPr>
            <a:t>derivative</a:t>
          </a:r>
          <a:endParaRPr lang="fr-FR" sz="1500" kern="1200" noProof="0" dirty="0">
            <a:latin typeface="+mj-lt"/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7: </a:t>
          </a:r>
          <a:r>
            <a:rPr lang="fr-FR" sz="1500" kern="1200" noProof="0" dirty="0">
              <a:latin typeface="+mj-lt"/>
            </a:rPr>
            <a:t>New </a:t>
          </a:r>
          <a:r>
            <a:rPr lang="fr-FR" sz="1500" kern="1200" noProof="0" dirty="0" err="1">
              <a:latin typeface="+mj-lt"/>
            </a:rPr>
            <a:t>aftersales</a:t>
          </a:r>
          <a:r>
            <a:rPr lang="fr-FR" sz="1500" kern="1200" noProof="0" dirty="0">
              <a:latin typeface="+mj-lt"/>
            </a:rPr>
            <a:t> business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noProof="0" dirty="0" err="1">
              <a:latin typeface="+mj-lt"/>
            </a:rPr>
            <a:t>Priority</a:t>
          </a:r>
          <a:r>
            <a:rPr lang="fr-FR" sz="1500" b="1" kern="1200" noProof="0" dirty="0">
              <a:latin typeface="+mj-lt"/>
            </a:rPr>
            <a:t> 8: </a:t>
          </a:r>
          <a:r>
            <a:rPr lang="fr-FR" sz="1500" kern="1200" noProof="0" dirty="0" err="1">
              <a:latin typeface="+mj-lt"/>
            </a:rPr>
            <a:t>Others</a:t>
          </a:r>
          <a:r>
            <a:rPr lang="fr-FR" sz="1500" kern="1200" noProof="0" dirty="0">
              <a:latin typeface="+mj-lt"/>
            </a:rPr>
            <a:t> COGS </a:t>
          </a:r>
          <a:r>
            <a:rPr lang="fr-FR" sz="1500" kern="1200" noProof="0" dirty="0" err="1">
              <a:latin typeface="+mj-lt"/>
            </a:rPr>
            <a:t>reduction</a:t>
          </a:r>
          <a:r>
            <a:rPr lang="fr-FR" sz="1500" kern="1200" noProof="0" dirty="0">
              <a:latin typeface="+mj-lt"/>
            </a:rPr>
            <a:t> (Ex. RVC </a:t>
          </a:r>
          <a:r>
            <a:rPr lang="fr-FR" sz="1500" kern="1200" noProof="0" dirty="0" err="1">
              <a:latin typeface="+mj-lt"/>
            </a:rPr>
            <a:t>above</a:t>
          </a:r>
          <a:r>
            <a:rPr lang="fr-FR" sz="1500" kern="1200" noProof="0" dirty="0">
              <a:latin typeface="+mj-lt"/>
            </a:rPr>
            <a:t> </a:t>
          </a:r>
          <a:r>
            <a:rPr lang="fr-FR" sz="1500" kern="1200" noProof="0" dirty="0" err="1">
              <a:latin typeface="+mj-lt"/>
            </a:rPr>
            <a:t>threshold</a:t>
          </a:r>
          <a:r>
            <a:rPr lang="fr-FR" sz="1500" kern="1200" noProof="0" dirty="0">
              <a:latin typeface="+mj-lt"/>
            </a:rPr>
            <a:t> + Local </a:t>
          </a:r>
          <a:r>
            <a:rPr lang="fr-FR" sz="1500" kern="1200" noProof="0" dirty="0" err="1">
              <a:latin typeface="+mj-lt"/>
            </a:rPr>
            <a:t>Integration</a:t>
          </a:r>
          <a:r>
            <a:rPr lang="fr-FR" sz="1500" kern="1200" noProof="0" dirty="0">
              <a:latin typeface="+mj-lt"/>
            </a:rPr>
            <a:t>) </a:t>
          </a:r>
          <a:endParaRPr lang="fr-FR" sz="1500" kern="1200" dirty="0">
            <a:latin typeface="+mj-lt"/>
          </a:endParaRPr>
        </a:p>
      </dsp:txBody>
      <dsp:txXfrm>
        <a:off x="8488644" y="133815"/>
        <a:ext cx="2785635" cy="4486929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BCCC90-1E4F-483C-9FEF-E24A6D0C01BB}">
      <dsp:nvSpPr>
        <dsp:cNvPr id="0" name=""/>
        <dsp:cNvSpPr/>
      </dsp:nvSpPr>
      <dsp:spPr>
        <a:xfrm>
          <a:off x="849162" y="-31157"/>
          <a:ext cx="692004" cy="692004"/>
        </a:xfrm>
        <a:prstGeom prst="ellipse">
          <a:avLst/>
        </a:prstGeom>
        <a:solidFill>
          <a:srgbClr val="BD9B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</a:rPr>
            <a:t>PPL</a:t>
          </a:r>
          <a:endParaRPr lang="fr-FR" sz="500" kern="1200" dirty="0">
            <a:solidFill>
              <a:schemeClr val="tx1"/>
            </a:solidFill>
          </a:endParaRPr>
        </a:p>
      </dsp:txBody>
      <dsp:txXfrm>
        <a:off x="950504" y="70185"/>
        <a:ext cx="489320" cy="489320"/>
      </dsp:txXfrm>
    </dsp:sp>
    <dsp:sp modelId="{536F791D-BC49-453E-8450-09C04F02C98C}">
      <dsp:nvSpPr>
        <dsp:cNvPr id="0" name=""/>
        <dsp:cNvSpPr/>
      </dsp:nvSpPr>
      <dsp:spPr>
        <a:xfrm rot="3600000">
          <a:off x="1362475" y="614552"/>
          <a:ext cx="134032" cy="212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900" kern="1200"/>
        </a:p>
      </dsp:txBody>
      <dsp:txXfrm>
        <a:off x="1372528" y="639605"/>
        <a:ext cx="93822" cy="127391"/>
      </dsp:txXfrm>
    </dsp:sp>
    <dsp:sp modelId="{0972F722-933F-4DF1-9FFC-5F09F816B78D}">
      <dsp:nvSpPr>
        <dsp:cNvPr id="0" name=""/>
        <dsp:cNvSpPr/>
      </dsp:nvSpPr>
      <dsp:spPr>
        <a:xfrm>
          <a:off x="1321610" y="787147"/>
          <a:ext cx="692004" cy="692004"/>
        </a:xfrm>
        <a:prstGeom prst="ellipse">
          <a:avLst/>
        </a:prstGeom>
        <a:solidFill>
          <a:srgbClr val="BD9B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dirty="0">
              <a:solidFill>
                <a:schemeClr val="tx1"/>
              </a:solidFill>
            </a:rPr>
            <a:t>PDL</a:t>
          </a:r>
        </a:p>
      </dsp:txBody>
      <dsp:txXfrm>
        <a:off x="1422952" y="888489"/>
        <a:ext cx="489320" cy="489320"/>
      </dsp:txXfrm>
    </dsp:sp>
    <dsp:sp modelId="{15DC3DD5-ABE9-4294-A22B-6164932AB906}">
      <dsp:nvSpPr>
        <dsp:cNvPr id="0" name=""/>
        <dsp:cNvSpPr/>
      </dsp:nvSpPr>
      <dsp:spPr>
        <a:xfrm rot="10800000">
          <a:off x="1131941" y="1026989"/>
          <a:ext cx="134032" cy="212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900" kern="1200"/>
        </a:p>
      </dsp:txBody>
      <dsp:txXfrm rot="10800000">
        <a:off x="1172151" y="1069453"/>
        <a:ext cx="93822" cy="127391"/>
      </dsp:txXfrm>
    </dsp:sp>
    <dsp:sp modelId="{4EAD9FDD-0017-4071-99EE-45207C70B1C6}">
      <dsp:nvSpPr>
        <dsp:cNvPr id="0" name=""/>
        <dsp:cNvSpPr/>
      </dsp:nvSpPr>
      <dsp:spPr>
        <a:xfrm>
          <a:off x="376713" y="787147"/>
          <a:ext cx="692004" cy="692004"/>
        </a:xfrm>
        <a:prstGeom prst="ellipse">
          <a:avLst/>
        </a:prstGeom>
        <a:solidFill>
          <a:srgbClr val="BD9B5D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900" kern="1200" dirty="0"/>
        </a:p>
      </dsp:txBody>
      <dsp:txXfrm>
        <a:off x="478055" y="888489"/>
        <a:ext cx="489320" cy="489320"/>
      </dsp:txXfrm>
    </dsp:sp>
    <dsp:sp modelId="{73E3F392-16FC-45E9-BA34-9C3CE8A94418}">
      <dsp:nvSpPr>
        <dsp:cNvPr id="0" name=""/>
        <dsp:cNvSpPr/>
      </dsp:nvSpPr>
      <dsp:spPr>
        <a:xfrm rot="18000000">
          <a:off x="890027" y="621122"/>
          <a:ext cx="134032" cy="21231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lumMod val="5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900" kern="1200"/>
        </a:p>
      </dsp:txBody>
      <dsp:txXfrm>
        <a:off x="900080" y="680997"/>
        <a:ext cx="93822" cy="12739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519DAD-B54E-4A2E-B10D-AF387E651EAE}">
      <dsp:nvSpPr>
        <dsp:cNvPr id="0" name=""/>
        <dsp:cNvSpPr/>
      </dsp:nvSpPr>
      <dsp:spPr>
        <a:xfrm rot="5400000">
          <a:off x="6601001" y="-2735029"/>
          <a:ext cx="1057184" cy="67625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82563" lvl="1" indent="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700" b="0" kern="1200" dirty="0"/>
            <a:t>with many possible gates to decide new fundings (Leadership Team Committees, </a:t>
          </a:r>
          <a:r>
            <a:rPr lang="en-US" sz="1700" b="0" kern="1200" dirty="0" err="1"/>
            <a:t>Genbas</a:t>
          </a:r>
          <a:r>
            <a:rPr lang="en-US" sz="1700" b="0" kern="1200" dirty="0"/>
            <a:t>, </a:t>
          </a:r>
          <a:r>
            <a:rPr lang="en-US" sz="1700" b="0" kern="1200" dirty="0" err="1"/>
            <a:t>xMC</a:t>
          </a:r>
          <a:r>
            <a:rPr lang="en-US" sz="1700" b="0" kern="1200" dirty="0"/>
            <a:t>, GCAC..) creating confusion on whether to start or not activities within the teams.</a:t>
          </a:r>
          <a:endParaRPr lang="fr-FR" sz="1700" kern="1200" dirty="0"/>
        </a:p>
      </dsp:txBody>
      <dsp:txXfrm rot="-5400000">
        <a:off x="3748302" y="169277"/>
        <a:ext cx="6710977" cy="953970"/>
      </dsp:txXfrm>
    </dsp:sp>
    <dsp:sp modelId="{9B479918-6770-48A4-BA74-EAA0F1244BF3}">
      <dsp:nvSpPr>
        <dsp:cNvPr id="0" name=""/>
        <dsp:cNvSpPr/>
      </dsp:nvSpPr>
      <dsp:spPr>
        <a:xfrm>
          <a:off x="0" y="953"/>
          <a:ext cx="3803953" cy="1290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Fragmented decision process…</a:t>
          </a:r>
          <a:endParaRPr lang="fr-FR" sz="2400" kern="1200" dirty="0"/>
        </a:p>
      </dsp:txBody>
      <dsp:txXfrm>
        <a:off x="63003" y="63956"/>
        <a:ext cx="3677947" cy="1164611"/>
      </dsp:txXfrm>
    </dsp:sp>
    <dsp:sp modelId="{F5DDD7D8-4F0C-4989-90D3-57274016BE30}">
      <dsp:nvSpPr>
        <dsp:cNvPr id="0" name=""/>
        <dsp:cNvSpPr/>
      </dsp:nvSpPr>
      <dsp:spPr>
        <a:xfrm rot="5400000">
          <a:off x="6601001" y="-1347176"/>
          <a:ext cx="1057184" cy="67625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82563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an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overall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and real-time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picture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of R&amp;D/Capex pile-up,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including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drift of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decided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 </a:t>
          </a:r>
          <a:r>
            <a:rPr lang="fr-FR" sz="1600" b="0" kern="1200" dirty="0" err="1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projects</a:t>
          </a:r>
          <a:r>
            <a:rPr lang="fr-FR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. </a:t>
          </a:r>
          <a:r>
            <a:rPr lang="nn-NO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As a consequence, no visibility to assess the impact of funding decisions on overall R&amp;D/Capex Budget.</a:t>
          </a:r>
          <a:endParaRPr lang="fr-FR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enault Group Light"/>
            <a:ea typeface="+mn-ea"/>
            <a:cs typeface="+mn-cs"/>
          </a:endParaRPr>
        </a:p>
      </dsp:txBody>
      <dsp:txXfrm rot="-5400000">
        <a:off x="3748302" y="1557130"/>
        <a:ext cx="6710977" cy="953970"/>
      </dsp:txXfrm>
    </dsp:sp>
    <dsp:sp modelId="{8E1442B8-5D29-4CB3-917D-7FAE8BDCC771}">
      <dsp:nvSpPr>
        <dsp:cNvPr id="0" name=""/>
        <dsp:cNvSpPr/>
      </dsp:nvSpPr>
      <dsp:spPr>
        <a:xfrm>
          <a:off x="0" y="1388807"/>
          <a:ext cx="3803953" cy="1290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b="0" kern="1200" dirty="0" err="1"/>
            <a:t>Difficulty</a:t>
          </a:r>
          <a:r>
            <a:rPr lang="fr-FR" sz="2400" b="0" kern="1200" dirty="0"/>
            <a:t> to </a:t>
          </a:r>
          <a:r>
            <a:rPr lang="fr-FR" sz="2400" b="0" kern="1200" dirty="0" err="1"/>
            <a:t>build</a:t>
          </a:r>
          <a:r>
            <a:rPr lang="fr-FR" sz="2400" b="0" kern="1200" dirty="0"/>
            <a:t>…</a:t>
          </a:r>
          <a:endParaRPr lang="fr-FR" sz="2400" kern="1200" dirty="0"/>
        </a:p>
      </dsp:txBody>
      <dsp:txXfrm>
        <a:off x="63003" y="1451810"/>
        <a:ext cx="3677947" cy="1164611"/>
      </dsp:txXfrm>
    </dsp:sp>
    <dsp:sp modelId="{CC204558-38B1-444E-951C-F0D8432A1A4D}">
      <dsp:nvSpPr>
        <dsp:cNvPr id="0" name=""/>
        <dsp:cNvSpPr/>
      </dsp:nvSpPr>
      <dsp:spPr>
        <a:xfrm rot="5400000">
          <a:off x="6601001" y="40677"/>
          <a:ext cx="1057184" cy="67625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82563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nn-NO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+mn-lt"/>
              <a:ea typeface="+mn-ea"/>
              <a:cs typeface="+mn-cs"/>
            </a:rPr>
            <a:t>of projects or strategic APPG priorities </a:t>
          </a:r>
          <a:r>
            <a:rPr lang="nn-NO" sz="1600" b="0" kern="12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  <a:latin typeface="Renault Group Light"/>
              <a:ea typeface="+mn-ea"/>
              <a:cs typeface="+mn-cs"/>
            </a:rPr>
            <a:t>when driving the back to budget exercises.</a:t>
          </a:r>
          <a:endParaRPr lang="fr-FR" sz="1600" b="0" kern="1200" dirty="0">
            <a:solidFill>
              <a:prstClr val="black">
                <a:hueOff val="0"/>
                <a:satOff val="0"/>
                <a:lumOff val="0"/>
                <a:alphaOff val="0"/>
              </a:prstClr>
            </a:solidFill>
            <a:latin typeface="Renault Group Light"/>
            <a:ea typeface="+mn-ea"/>
            <a:cs typeface="+mn-cs"/>
          </a:endParaRPr>
        </a:p>
      </dsp:txBody>
      <dsp:txXfrm rot="-5400000">
        <a:off x="3748302" y="2944984"/>
        <a:ext cx="6710977" cy="953970"/>
      </dsp:txXfrm>
    </dsp:sp>
    <dsp:sp modelId="{752C6548-DB8A-447C-A630-F462E7C8ADD8}">
      <dsp:nvSpPr>
        <dsp:cNvPr id="0" name=""/>
        <dsp:cNvSpPr/>
      </dsp:nvSpPr>
      <dsp:spPr>
        <a:xfrm>
          <a:off x="0" y="2776661"/>
          <a:ext cx="3803953" cy="12906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n-NO" sz="2400" b="0" kern="1200" dirty="0"/>
            <a:t>no consideration of profitability ranking...</a:t>
          </a:r>
          <a:endParaRPr lang="fr-FR" sz="2400" kern="1200" dirty="0"/>
        </a:p>
      </dsp:txBody>
      <dsp:txXfrm>
        <a:off x="63003" y="2839664"/>
        <a:ext cx="3677947" cy="116461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2BD78B-E6CB-4D73-A8FE-12A1FA5CA208}">
      <dsp:nvSpPr>
        <dsp:cNvPr id="0" name=""/>
        <dsp:cNvSpPr/>
      </dsp:nvSpPr>
      <dsp:spPr>
        <a:xfrm>
          <a:off x="1937601" y="0"/>
          <a:ext cx="7680600" cy="480037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3EE110-140F-469D-BDAE-EC78B5FBFD65}">
      <dsp:nvSpPr>
        <dsp:cNvPr id="0" name=""/>
        <dsp:cNvSpPr/>
      </dsp:nvSpPr>
      <dsp:spPr>
        <a:xfrm>
          <a:off x="2913038" y="3313218"/>
          <a:ext cx="199695" cy="1996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AB356-5FF1-456E-8779-D602FACF56D6}">
      <dsp:nvSpPr>
        <dsp:cNvPr id="0" name=""/>
        <dsp:cNvSpPr/>
      </dsp:nvSpPr>
      <dsp:spPr>
        <a:xfrm>
          <a:off x="3012885" y="3413066"/>
          <a:ext cx="1789579" cy="13873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5815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Keep overall R&amp;D/Capex under control with a </a:t>
          </a:r>
          <a:r>
            <a:rPr lang="en-US" sz="1500" b="1" kern="1200" dirty="0">
              <a:latin typeface="+mj-lt"/>
            </a:rPr>
            <a:t>unique Group Control Tower</a:t>
          </a:r>
          <a:r>
            <a:rPr lang="en-US" sz="1500" kern="1200" dirty="0"/>
            <a:t>.</a:t>
          </a:r>
          <a:endParaRPr lang="fr-FR" sz="1500" kern="1200" dirty="0"/>
        </a:p>
      </dsp:txBody>
      <dsp:txXfrm>
        <a:off x="3012885" y="3413066"/>
        <a:ext cx="1789579" cy="1387308"/>
      </dsp:txXfrm>
    </dsp:sp>
    <dsp:sp modelId="{EC30ED8B-E49B-435B-9FAD-E02721D580CA}">
      <dsp:nvSpPr>
        <dsp:cNvPr id="0" name=""/>
        <dsp:cNvSpPr/>
      </dsp:nvSpPr>
      <dsp:spPr>
        <a:xfrm>
          <a:off x="4675735" y="2008476"/>
          <a:ext cx="360988" cy="3609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7339F7-68FF-4B5C-94F8-C349EE3931A4}">
      <dsp:nvSpPr>
        <dsp:cNvPr id="0" name=""/>
        <dsp:cNvSpPr/>
      </dsp:nvSpPr>
      <dsp:spPr>
        <a:xfrm>
          <a:off x="4856230" y="2188970"/>
          <a:ext cx="1843344" cy="26114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128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For all overlays out of scope of Strategy Day: put in place </a:t>
          </a:r>
          <a:r>
            <a:rPr lang="en-US" sz="1500" b="1" kern="1200" dirty="0">
              <a:latin typeface="+mj-lt"/>
            </a:rPr>
            <a:t>a new process « APPG Arbitration Gate»</a:t>
          </a:r>
          <a:r>
            <a:rPr lang="en-US" sz="1500" kern="1200" dirty="0"/>
            <a:t>, in order to enforce the objective of keeping under  control  and  arbitrating budget fundings.</a:t>
          </a:r>
          <a:endParaRPr lang="fr-FR" sz="1500" kern="1200" dirty="0"/>
        </a:p>
      </dsp:txBody>
      <dsp:txXfrm>
        <a:off x="4856230" y="2188970"/>
        <a:ext cx="1843344" cy="2611404"/>
      </dsp:txXfrm>
    </dsp:sp>
    <dsp:sp modelId="{39390B8B-8058-4FD2-9E8B-E9AC2D4F53F6}">
      <dsp:nvSpPr>
        <dsp:cNvPr id="0" name=""/>
        <dsp:cNvSpPr/>
      </dsp:nvSpPr>
      <dsp:spPr>
        <a:xfrm>
          <a:off x="6795581" y="1214494"/>
          <a:ext cx="499239" cy="49923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F5DD2D-DBC7-427E-87F6-8DEC778F4DA9}">
      <dsp:nvSpPr>
        <dsp:cNvPr id="0" name=""/>
        <dsp:cNvSpPr/>
      </dsp:nvSpPr>
      <dsp:spPr>
        <a:xfrm>
          <a:off x="7045201" y="1464114"/>
          <a:ext cx="1843344" cy="33362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4536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n-NO" sz="1500" kern="1200" dirty="0"/>
            <a:t>Drive the back to budget exercise using </a:t>
          </a:r>
          <a:r>
            <a:rPr lang="nn-NO" sz="1500" b="1" kern="1200" dirty="0">
              <a:latin typeface="+mj-lt"/>
            </a:rPr>
            <a:t>new defined APPG guidelines</a:t>
          </a:r>
          <a:r>
            <a:rPr lang="nn-NO" sz="1500" kern="1200" dirty="0"/>
            <a:t>, including a profitability ranking, and </a:t>
          </a:r>
          <a:r>
            <a:rPr lang="nn-NO" sz="1500" b="1" kern="1200" dirty="0">
              <a:latin typeface="+mj-lt"/>
            </a:rPr>
            <a:t>enforce offset proposals </a:t>
          </a:r>
          <a:r>
            <a:rPr lang="nn-NO" sz="1500" kern="1200" dirty="0"/>
            <a:t>when  budget is overrun.</a:t>
          </a:r>
          <a:endParaRPr lang="fr-FR" sz="1500" kern="1200" dirty="0"/>
        </a:p>
      </dsp:txBody>
      <dsp:txXfrm>
        <a:off x="7045201" y="1464114"/>
        <a:ext cx="1843344" cy="333626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6AEAB9-DE04-4B8B-A510-5CF7BBCFB262}">
      <dsp:nvSpPr>
        <dsp:cNvPr id="0" name=""/>
        <dsp:cNvSpPr/>
      </dsp:nvSpPr>
      <dsp:spPr>
        <a:xfrm rot="10800000">
          <a:off x="727732" y="2300"/>
          <a:ext cx="9397831" cy="133326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7933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Level 2 meeting, twice a year:</a:t>
          </a:r>
          <a:br>
            <a:rPr lang="en-US" sz="2400" b="0" kern="1200" dirty="0"/>
          </a:br>
          <a:r>
            <a:rPr lang="en-US" sz="2400" b="1" kern="1200" dirty="0">
              <a:solidFill>
                <a:schemeClr val="bg1"/>
              </a:solidFill>
              <a:latin typeface="+mj-lt"/>
            </a:rPr>
            <a:t>April</a:t>
          </a:r>
          <a:r>
            <a:rPr lang="en-US" sz="2400" b="0" kern="1200" dirty="0">
              <a:solidFill>
                <a:schemeClr val="bg1"/>
              </a:solidFill>
            </a:rPr>
            <a:t> and </a:t>
          </a:r>
          <a:r>
            <a:rPr lang="en-US" sz="2400" b="1" kern="1200" dirty="0">
              <a:solidFill>
                <a:schemeClr val="bg1"/>
              </a:solidFill>
              <a:latin typeface="+mj-lt"/>
            </a:rPr>
            <a:t>October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0" kern="1200" dirty="0"/>
            <a:t>+ ad-hoc meeting if business emergency</a:t>
          </a:r>
          <a:endParaRPr lang="fr-FR" sz="2400" b="0" kern="1200" dirty="0"/>
        </a:p>
      </dsp:txBody>
      <dsp:txXfrm rot="10800000">
        <a:off x="1061048" y="2300"/>
        <a:ext cx="9064515" cy="1333264"/>
      </dsp:txXfrm>
    </dsp:sp>
    <dsp:sp modelId="{322EC433-F90C-42D5-9D50-F307B0AFEFE6}">
      <dsp:nvSpPr>
        <dsp:cNvPr id="0" name=""/>
        <dsp:cNvSpPr/>
      </dsp:nvSpPr>
      <dsp:spPr>
        <a:xfrm>
          <a:off x="469356" y="2300"/>
          <a:ext cx="1333264" cy="133326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F05848-F59D-48E8-A173-3F77C2E7388F}">
      <dsp:nvSpPr>
        <dsp:cNvPr id="0" name=""/>
        <dsp:cNvSpPr/>
      </dsp:nvSpPr>
      <dsp:spPr>
        <a:xfrm rot="10800000">
          <a:off x="727732" y="1733555"/>
          <a:ext cx="9397831" cy="133326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7933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n-NO" sz="2400" b="1" kern="1200" dirty="0"/>
            <a:t>Budget treshold :</a:t>
          </a:r>
          <a:br>
            <a:rPr lang="nn-NO" sz="2400" b="1" kern="1200" dirty="0"/>
          </a:br>
          <a:r>
            <a:rPr lang="nn-NO" sz="2400" b="1" kern="1200" dirty="0">
              <a:latin typeface="+mj-lt"/>
            </a:rPr>
            <a:t>2M€</a:t>
          </a:r>
          <a:r>
            <a:rPr lang="nn-NO" sz="2400" b="1" kern="1200" dirty="0"/>
            <a:t> &lt;  Topics &lt; </a:t>
          </a:r>
          <a:r>
            <a:rPr lang="nn-NO" sz="2400" b="1" kern="1200" dirty="0">
              <a:latin typeface="+mj-lt"/>
            </a:rPr>
            <a:t>100M€</a:t>
          </a:r>
          <a:endParaRPr lang="fr-FR" sz="2400" kern="1200" dirty="0">
            <a:latin typeface="+mj-lt"/>
          </a:endParaRPr>
        </a:p>
      </dsp:txBody>
      <dsp:txXfrm rot="10800000">
        <a:off x="1061048" y="1733555"/>
        <a:ext cx="9064515" cy="1333264"/>
      </dsp:txXfrm>
    </dsp:sp>
    <dsp:sp modelId="{8E632315-D774-40A4-95BE-D89C45C863BC}">
      <dsp:nvSpPr>
        <dsp:cNvPr id="0" name=""/>
        <dsp:cNvSpPr/>
      </dsp:nvSpPr>
      <dsp:spPr>
        <a:xfrm>
          <a:off x="469356" y="1733555"/>
          <a:ext cx="1333264" cy="133326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81A598-8DC8-4E08-BF61-8891ADC61E82}">
      <dsp:nvSpPr>
        <dsp:cNvPr id="0" name=""/>
        <dsp:cNvSpPr/>
      </dsp:nvSpPr>
      <dsp:spPr>
        <a:xfrm rot="10800000">
          <a:off x="727732" y="3464809"/>
          <a:ext cx="9397831" cy="133326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87933" tIns="91440" rIns="170688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n-NO" sz="2400" b="1" kern="1200" dirty="0"/>
            <a:t>Scope:</a:t>
          </a:r>
          <a:br>
            <a:rPr lang="nn-NO" sz="2400" b="1" kern="1200" dirty="0"/>
          </a:br>
          <a:r>
            <a:rPr lang="nn-NO" sz="2400" b="1" kern="1200" dirty="0"/>
            <a:t>All </a:t>
          </a:r>
          <a:r>
            <a:rPr lang="nn-NO" sz="2400" b="1" kern="1200" dirty="0">
              <a:latin typeface="+mj-lt"/>
            </a:rPr>
            <a:t>brands</a:t>
          </a:r>
          <a:r>
            <a:rPr lang="nn-NO" sz="2400" b="1" kern="1200" dirty="0"/>
            <a:t> and all </a:t>
          </a:r>
          <a:r>
            <a:rPr lang="nn-NO" sz="2400" b="1" kern="1200" dirty="0">
              <a:latin typeface="+mj-lt"/>
            </a:rPr>
            <a:t>functions</a:t>
          </a:r>
          <a:r>
            <a:rPr lang="nn-NO" sz="2400" b="1" kern="1200" dirty="0"/>
            <a:t> within the Group </a:t>
          </a:r>
          <a:endParaRPr lang="fr-FR" sz="2400" kern="1200" dirty="0"/>
        </a:p>
      </dsp:txBody>
      <dsp:txXfrm rot="10800000">
        <a:off x="1061048" y="3464809"/>
        <a:ext cx="9064515" cy="1333264"/>
      </dsp:txXfrm>
    </dsp:sp>
    <dsp:sp modelId="{DF6818A0-4A93-433E-88DC-6601D62B1CD3}">
      <dsp:nvSpPr>
        <dsp:cNvPr id="0" name=""/>
        <dsp:cNvSpPr/>
      </dsp:nvSpPr>
      <dsp:spPr>
        <a:xfrm>
          <a:off x="469356" y="3464809"/>
          <a:ext cx="1333264" cy="1333264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F7644DD-043D-40AB-9C59-E6F8E8D98288}">
      <dsp:nvSpPr>
        <dsp:cNvPr id="0" name=""/>
        <dsp:cNvSpPr/>
      </dsp:nvSpPr>
      <dsp:spPr>
        <a:xfrm>
          <a:off x="3296094" y="907297"/>
          <a:ext cx="6976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9760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3626691" y="949376"/>
        <a:ext cx="36410" cy="7282"/>
      </dsp:txXfrm>
    </dsp:sp>
    <dsp:sp modelId="{867BA87A-D7B2-49AC-9B0C-EDFBE4376B9F}">
      <dsp:nvSpPr>
        <dsp:cNvPr id="0" name=""/>
        <dsp:cNvSpPr/>
      </dsp:nvSpPr>
      <dsp:spPr>
        <a:xfrm>
          <a:off x="131793" y="3187"/>
          <a:ext cx="3166101" cy="1899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/>
            <a:t>APPG Control Tower launches a </a:t>
          </a:r>
          <a:r>
            <a:rPr lang="en-US" sz="1500" b="1" kern="1200" dirty="0">
              <a:latin typeface="+mj-lt"/>
            </a:rPr>
            <a:t>kickoff</a:t>
          </a:r>
          <a:r>
            <a:rPr lang="en-US" sz="1500" b="1" i="0" kern="1200" baseline="0" dirty="0">
              <a:latin typeface="+mj-lt"/>
            </a:rPr>
            <a:t> meeting </a:t>
          </a:r>
          <a:r>
            <a:rPr lang="en-US" sz="1500" b="0" i="0" kern="1200" baseline="0" dirty="0"/>
            <a:t>to share the MTP Entry Ticket playground</a:t>
          </a:r>
          <a:endParaRPr lang="fr-FR" sz="1500" b="0" kern="1200" dirty="0"/>
        </a:p>
      </dsp:txBody>
      <dsp:txXfrm>
        <a:off x="131793" y="3187"/>
        <a:ext cx="3166101" cy="1899661"/>
      </dsp:txXfrm>
    </dsp:sp>
    <dsp:sp modelId="{DF355C78-91CC-4532-B7C1-BC0B80385625}">
      <dsp:nvSpPr>
        <dsp:cNvPr id="0" name=""/>
        <dsp:cNvSpPr/>
      </dsp:nvSpPr>
      <dsp:spPr>
        <a:xfrm>
          <a:off x="7190399" y="907297"/>
          <a:ext cx="6976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9760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7520996" y="949376"/>
        <a:ext cx="36410" cy="7282"/>
      </dsp:txXfrm>
    </dsp:sp>
    <dsp:sp modelId="{AA0FC574-05DE-429D-989F-DA8ED590970B}">
      <dsp:nvSpPr>
        <dsp:cNvPr id="0" name=""/>
        <dsp:cNvSpPr/>
      </dsp:nvSpPr>
      <dsp:spPr>
        <a:xfrm>
          <a:off x="4026098" y="3187"/>
          <a:ext cx="3166101" cy="1899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0" kern="1200" dirty="0"/>
            <a:t>Stakeholders (</a:t>
          </a:r>
          <a:r>
            <a:rPr lang="fr-FR" sz="1500" b="0" kern="1200" dirty="0" err="1"/>
            <a:t>cf</a:t>
          </a:r>
          <a:r>
            <a:rPr lang="fr-FR" sz="1500" b="0" kern="1200" dirty="0"/>
            <a:t> RASIC page 13) </a:t>
          </a:r>
          <a:r>
            <a:rPr lang="fr-FR" sz="1500" b="1" kern="1200" dirty="0" err="1">
              <a:latin typeface="+mj-lt"/>
            </a:rPr>
            <a:t>gather</a:t>
          </a:r>
          <a:r>
            <a:rPr lang="fr-FR" sz="1500" b="1" kern="1200" dirty="0">
              <a:latin typeface="+mj-lt"/>
            </a:rPr>
            <a:t> a </a:t>
          </a:r>
          <a:r>
            <a:rPr lang="fr-FR" sz="1500" b="1" kern="1200" dirty="0" err="1">
              <a:latin typeface="+mj-lt"/>
            </a:rPr>
            <a:t>prioritized</a:t>
          </a:r>
          <a:r>
            <a:rPr lang="fr-FR" sz="1500" b="1" kern="1200" dirty="0">
              <a:latin typeface="+mj-lt"/>
            </a:rPr>
            <a:t> </a:t>
          </a:r>
          <a:r>
            <a:rPr lang="fr-FR" sz="1500" b="1" kern="1200" dirty="0" err="1">
              <a:latin typeface="+mj-lt"/>
            </a:rPr>
            <a:t>list</a:t>
          </a:r>
          <a:r>
            <a:rPr lang="fr-FR" sz="1500" b="1" kern="1200" dirty="0">
              <a:latin typeface="+mj-lt"/>
            </a:rPr>
            <a:t> of not </a:t>
          </a:r>
          <a:r>
            <a:rPr lang="fr-FR" sz="1500" b="1" kern="1200" dirty="0" err="1">
              <a:latin typeface="+mj-lt"/>
            </a:rPr>
            <a:t>decided</a:t>
          </a:r>
          <a:r>
            <a:rPr lang="fr-FR" sz="1500" b="1" kern="1200" dirty="0">
              <a:latin typeface="+mj-lt"/>
            </a:rPr>
            <a:t> topics</a:t>
          </a:r>
          <a:r>
            <a:rPr lang="fr-FR" sz="1500" b="0" kern="1200" dirty="0"/>
            <a:t>, </a:t>
          </a:r>
          <a:r>
            <a:rPr lang="fr-FR" sz="1500" b="0" kern="1200" dirty="0" err="1"/>
            <a:t>using</a:t>
          </a:r>
          <a:r>
            <a:rPr lang="fr-FR" sz="1500" b="0" kern="1200" dirty="0"/>
            <a:t> the </a:t>
          </a:r>
          <a:r>
            <a:rPr lang="fr-FR" sz="1500" b="0" kern="1200" dirty="0" err="1"/>
            <a:t>template</a:t>
          </a:r>
          <a:r>
            <a:rPr lang="fr-FR" sz="1500" b="0" kern="1200" dirty="0"/>
            <a:t> </a:t>
          </a:r>
          <a:r>
            <a:rPr lang="fr-FR" sz="1500" b="0" kern="1200" dirty="0" err="1"/>
            <a:t>sheet</a:t>
          </a:r>
          <a:r>
            <a:rPr lang="fr-FR" sz="1500" b="0" kern="1200" dirty="0"/>
            <a:t> </a:t>
          </a:r>
          <a:r>
            <a:rPr lang="fr-FR" sz="1500" b="0" kern="1200" dirty="0" err="1"/>
            <a:t>which</a:t>
          </a:r>
          <a:r>
            <a:rPr lang="fr-FR" sz="1500" b="0" kern="1200" dirty="0"/>
            <a:t> must </a:t>
          </a:r>
          <a:r>
            <a:rPr lang="fr-FR" sz="1500" b="0" kern="1200" dirty="0" err="1"/>
            <a:t>be</a:t>
          </a:r>
          <a:r>
            <a:rPr lang="fr-FR" sz="1500" b="0" kern="1200" dirty="0"/>
            <a:t> </a:t>
          </a:r>
          <a:r>
            <a:rPr lang="fr-FR" sz="1500" b="0" kern="1200" dirty="0" err="1"/>
            <a:t>completed</a:t>
          </a:r>
          <a:r>
            <a:rPr lang="fr-FR" sz="1500" b="0" kern="1200" dirty="0"/>
            <a:t> </a:t>
          </a:r>
          <a:r>
            <a:rPr lang="fr-FR" sz="1500" b="0" kern="1200" dirty="0" err="1"/>
            <a:t>excepted</a:t>
          </a:r>
          <a:r>
            <a:rPr lang="fr-FR" sz="1500" b="0" kern="1200" dirty="0"/>
            <a:t> for budget R&amp;D Capex  item </a:t>
          </a:r>
          <a:r>
            <a:rPr lang="fr-FR" sz="1500" b="0" kern="1200" dirty="0" err="1"/>
            <a:t>concerning</a:t>
          </a:r>
          <a:r>
            <a:rPr lang="fr-FR" sz="1500" b="0" kern="1200" dirty="0"/>
            <a:t> non </a:t>
          </a:r>
          <a:r>
            <a:rPr lang="fr-FR" sz="1500" b="0" kern="1200" dirty="0" err="1"/>
            <a:t>regulatory</a:t>
          </a:r>
          <a:r>
            <a:rPr lang="fr-FR" sz="1500" b="0" kern="1200" dirty="0"/>
            <a:t> topics </a:t>
          </a:r>
          <a:endParaRPr lang="fr-FR" sz="1500" kern="1200" dirty="0"/>
        </a:p>
      </dsp:txBody>
      <dsp:txXfrm>
        <a:off x="4026098" y="3187"/>
        <a:ext cx="3166101" cy="1899661"/>
      </dsp:txXfrm>
    </dsp:sp>
    <dsp:sp modelId="{B256EAE0-2A65-435C-9454-88DC5ACF0A17}">
      <dsp:nvSpPr>
        <dsp:cNvPr id="0" name=""/>
        <dsp:cNvSpPr/>
      </dsp:nvSpPr>
      <dsp:spPr>
        <a:xfrm>
          <a:off x="1714843" y="1901048"/>
          <a:ext cx="7788610" cy="697603"/>
        </a:xfrm>
        <a:custGeom>
          <a:avLst/>
          <a:gdLst/>
          <a:ahLst/>
          <a:cxnLst/>
          <a:rect l="0" t="0" r="0" b="0"/>
          <a:pathLst>
            <a:path>
              <a:moveTo>
                <a:pt x="7788610" y="0"/>
              </a:moveTo>
              <a:lnTo>
                <a:pt x="7788610" y="365901"/>
              </a:lnTo>
              <a:lnTo>
                <a:pt x="0" y="365901"/>
              </a:lnTo>
              <a:lnTo>
                <a:pt x="0" y="697603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5413584" y="2246208"/>
        <a:ext cx="391128" cy="7282"/>
      </dsp:txXfrm>
    </dsp:sp>
    <dsp:sp modelId="{69BBD253-C61A-4085-B0B5-B861187E89D6}">
      <dsp:nvSpPr>
        <dsp:cNvPr id="0" name=""/>
        <dsp:cNvSpPr/>
      </dsp:nvSpPr>
      <dsp:spPr>
        <a:xfrm>
          <a:off x="7920403" y="3187"/>
          <a:ext cx="3166101" cy="1899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/>
            <a:t>APPG Control Tower </a:t>
          </a:r>
          <a:r>
            <a:rPr lang="en-US" sz="1500" b="1" kern="1200">
              <a:latin typeface="Renault Group"/>
              <a:ea typeface="+mn-ea"/>
              <a:cs typeface="+mn-cs"/>
            </a:rPr>
            <a:t>reviews and selects the overlay candidates to the baseline </a:t>
          </a:r>
          <a:r>
            <a:rPr lang="en-US" sz="1500" b="0" kern="1200"/>
            <a:t>with the support of stakeholders</a:t>
          </a:r>
          <a:endParaRPr lang="fr-FR" sz="1500" kern="1200" dirty="0"/>
        </a:p>
      </dsp:txBody>
      <dsp:txXfrm>
        <a:off x="7920403" y="3187"/>
        <a:ext cx="3166101" cy="1899661"/>
      </dsp:txXfrm>
    </dsp:sp>
    <dsp:sp modelId="{F766B2F9-0238-47C5-80E4-11B4C6DC2EEB}">
      <dsp:nvSpPr>
        <dsp:cNvPr id="0" name=""/>
        <dsp:cNvSpPr/>
      </dsp:nvSpPr>
      <dsp:spPr>
        <a:xfrm>
          <a:off x="3296094" y="3535162"/>
          <a:ext cx="6976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9760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3626691" y="3577241"/>
        <a:ext cx="36410" cy="7282"/>
      </dsp:txXfrm>
    </dsp:sp>
    <dsp:sp modelId="{F8AF2897-5B47-4AAF-9D07-BCC429BB2B19}">
      <dsp:nvSpPr>
        <dsp:cNvPr id="0" name=""/>
        <dsp:cNvSpPr/>
      </dsp:nvSpPr>
      <dsp:spPr>
        <a:xfrm>
          <a:off x="131793" y="2631051"/>
          <a:ext cx="3166101" cy="1899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/>
            <a:t>APPG Control Tower </a:t>
          </a:r>
          <a:r>
            <a:rPr lang="en-US" sz="1500" b="1" kern="1200">
              <a:latin typeface="Renault Group"/>
              <a:ea typeface="+mn-ea"/>
              <a:cs typeface="+mn-cs"/>
            </a:rPr>
            <a:t>prioritizes the topics</a:t>
          </a:r>
          <a:r>
            <a:rPr lang="en-US" sz="1500" b="0" kern="1200"/>
            <a:t> based on the APPG guidelines and economic metrics</a:t>
          </a:r>
          <a:endParaRPr lang="fr-FR" sz="1500" kern="1200" dirty="0"/>
        </a:p>
      </dsp:txBody>
      <dsp:txXfrm>
        <a:off x="131793" y="2631051"/>
        <a:ext cx="3166101" cy="1899661"/>
      </dsp:txXfrm>
    </dsp:sp>
    <dsp:sp modelId="{4AF8E3AE-E160-42A7-A03B-F8C4EDEC9838}">
      <dsp:nvSpPr>
        <dsp:cNvPr id="0" name=""/>
        <dsp:cNvSpPr/>
      </dsp:nvSpPr>
      <dsp:spPr>
        <a:xfrm>
          <a:off x="7190399" y="3535162"/>
          <a:ext cx="69760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97603" y="45720"/>
              </a:lnTo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500" kern="1200"/>
        </a:p>
      </dsp:txBody>
      <dsp:txXfrm>
        <a:off x="7520996" y="3577241"/>
        <a:ext cx="36410" cy="7282"/>
      </dsp:txXfrm>
    </dsp:sp>
    <dsp:sp modelId="{37A14EBA-D3FB-4DEC-B389-CE560091D1BD}">
      <dsp:nvSpPr>
        <dsp:cNvPr id="0" name=""/>
        <dsp:cNvSpPr/>
      </dsp:nvSpPr>
      <dsp:spPr>
        <a:xfrm>
          <a:off x="4026098" y="2631051"/>
          <a:ext cx="3166101" cy="1899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/>
            <a:t>APPG Control Tower </a:t>
          </a:r>
          <a:r>
            <a:rPr lang="en-US" sz="1500" b="1" kern="1200">
              <a:latin typeface="Renault Group"/>
              <a:ea typeface="+mn-ea"/>
              <a:cs typeface="+mn-cs"/>
            </a:rPr>
            <a:t>arbitrates the overlays</a:t>
          </a:r>
          <a:r>
            <a:rPr lang="en-US" sz="1500" b="0" kern="1200"/>
            <a:t> that will be included in the baseline</a:t>
          </a:r>
          <a:endParaRPr lang="fr-FR" sz="1500" kern="1200" dirty="0"/>
        </a:p>
      </dsp:txBody>
      <dsp:txXfrm>
        <a:off x="4026098" y="2631051"/>
        <a:ext cx="3166101" cy="1899661"/>
      </dsp:txXfrm>
    </dsp:sp>
    <dsp:sp modelId="{7A6A28BF-D5E6-4067-B580-961E983F8063}">
      <dsp:nvSpPr>
        <dsp:cNvPr id="0" name=""/>
        <dsp:cNvSpPr/>
      </dsp:nvSpPr>
      <dsp:spPr>
        <a:xfrm>
          <a:off x="7920403" y="2631051"/>
          <a:ext cx="3166101" cy="189966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/>
            <a:t>If a gap to budget exists, </a:t>
          </a:r>
          <a:r>
            <a:rPr lang="en-US" sz="1500" b="1" kern="1200">
              <a:latin typeface="Renault Group"/>
              <a:ea typeface="+mn-ea"/>
              <a:cs typeface="+mn-cs"/>
            </a:rPr>
            <a:t>APPG will drive a “back to budget” marathon</a:t>
          </a:r>
          <a:r>
            <a:rPr lang="en-US" sz="1500" b="0" kern="1200"/>
            <a:t> to  arbitrate the B* topics versus C** topics  based on </a:t>
          </a:r>
          <a:r>
            <a:rPr lang="fr-FR" sz="1500" b="0" kern="1200"/>
            <a:t>the A / B / C methodology </a:t>
          </a:r>
          <a:r>
            <a:rPr lang="en-US" sz="1500" b="0" kern="1200"/>
            <a:t>(cf page 10).</a:t>
          </a:r>
          <a:endParaRPr lang="fr-FR" sz="1500" kern="1200" dirty="0"/>
        </a:p>
      </dsp:txBody>
      <dsp:txXfrm>
        <a:off x="7920403" y="2631051"/>
        <a:ext cx="3166101" cy="1899661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D3106F-197C-41AD-9D1A-DC4F6E41B19B}">
      <dsp:nvSpPr>
        <dsp:cNvPr id="0" name=""/>
        <dsp:cNvSpPr/>
      </dsp:nvSpPr>
      <dsp:spPr>
        <a:xfrm>
          <a:off x="3516476" y="3189671"/>
          <a:ext cx="3140271" cy="105859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noProof="0" dirty="0">
              <a:solidFill>
                <a:schemeClr val="tx2"/>
              </a:solidFill>
            </a:rPr>
            <a:t>FILTER 3 : Workload R&amp;D</a:t>
          </a:r>
          <a:endParaRPr lang="fr-FR" sz="1900" kern="1200" dirty="0">
            <a:solidFill>
              <a:schemeClr val="tx2"/>
            </a:solidFill>
          </a:endParaRPr>
        </a:p>
      </dsp:txBody>
      <dsp:txXfrm>
        <a:off x="3516476" y="3189671"/>
        <a:ext cx="3140271" cy="571643"/>
      </dsp:txXfrm>
    </dsp:sp>
    <dsp:sp modelId="{50FC1837-E60E-4B51-ABC2-433C3849A021}">
      <dsp:nvSpPr>
        <dsp:cNvPr id="0" name=""/>
        <dsp:cNvSpPr/>
      </dsp:nvSpPr>
      <dsp:spPr>
        <a:xfrm>
          <a:off x="3516476" y="3739655"/>
          <a:ext cx="3140271" cy="475733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>
              <a:solidFill>
                <a:schemeClr val="tx2"/>
              </a:solidFill>
            </a:rPr>
            <a:t>Critical competences</a:t>
          </a:r>
          <a:endParaRPr lang="fr-FR" sz="1200" kern="1200" dirty="0">
            <a:solidFill>
              <a:schemeClr val="tx2"/>
            </a:solidFill>
          </a:endParaRPr>
        </a:p>
      </dsp:txBody>
      <dsp:txXfrm>
        <a:off x="3516476" y="3739655"/>
        <a:ext cx="3140271" cy="475733"/>
      </dsp:txXfrm>
    </dsp:sp>
    <dsp:sp modelId="{1BBF3500-8C25-44C8-86DD-6EF5C3F8E17B}">
      <dsp:nvSpPr>
        <dsp:cNvPr id="0" name=""/>
        <dsp:cNvSpPr/>
      </dsp:nvSpPr>
      <dsp:spPr>
        <a:xfrm rot="10800000">
          <a:off x="2228394" y="1575659"/>
          <a:ext cx="5716436" cy="1629525"/>
        </a:xfrm>
        <a:prstGeom prst="upArrowCallout">
          <a:avLst/>
        </a:prstGeom>
        <a:solidFill>
          <a:schemeClr val="accent3">
            <a:hueOff val="-666265"/>
            <a:satOff val="-14426"/>
            <a:lumOff val="-2019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noProof="0" dirty="0"/>
            <a:t>FILTER 2 : Economic metrics</a:t>
          </a:r>
          <a:endParaRPr lang="fr-FR" sz="1900" kern="1200" dirty="0"/>
        </a:p>
      </dsp:txBody>
      <dsp:txXfrm rot="-10800000">
        <a:off x="2228394" y="1575659"/>
        <a:ext cx="5716436" cy="571963"/>
      </dsp:txXfrm>
    </dsp:sp>
    <dsp:sp modelId="{24F5F27E-716F-44B2-A744-98DB258FC791}">
      <dsp:nvSpPr>
        <dsp:cNvPr id="0" name=""/>
        <dsp:cNvSpPr/>
      </dsp:nvSpPr>
      <dsp:spPr>
        <a:xfrm>
          <a:off x="2228394" y="2147603"/>
          <a:ext cx="5716436" cy="487228"/>
        </a:xfrm>
        <a:prstGeom prst="rect">
          <a:avLst/>
        </a:prstGeom>
        <a:solidFill>
          <a:schemeClr val="accent3">
            <a:tint val="40000"/>
            <a:alpha val="90000"/>
            <a:hueOff val="-329192"/>
            <a:satOff val="-8446"/>
            <a:lumOff val="-2251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329192"/>
              <a:satOff val="-8446"/>
              <a:lumOff val="-22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200" kern="1200" noProof="0" dirty="0"/>
            <a:t>ET vs. </a:t>
          </a:r>
          <a:r>
            <a:rPr lang="fr-FR" sz="1200" kern="1200" noProof="0" dirty="0" err="1"/>
            <a:t>MaP</a:t>
          </a:r>
          <a:r>
            <a:rPr lang="fr-FR" sz="1200" kern="1200" noProof="0" dirty="0"/>
            <a:t> </a:t>
          </a:r>
          <a:r>
            <a:rPr lang="fr-FR" sz="1200" kern="1200" noProof="0" dirty="0" err="1"/>
            <a:t>analysis</a:t>
          </a:r>
          <a:r>
            <a:rPr lang="fr-FR" sz="1200" kern="1200" noProof="0" dirty="0"/>
            <a:t> (ET / </a:t>
          </a:r>
          <a:r>
            <a:rPr lang="fr-FR" sz="1200" kern="1200" noProof="0" dirty="0" err="1"/>
            <a:t>MaP</a:t>
          </a:r>
          <a:r>
            <a:rPr lang="fr-FR" sz="1200" kern="1200" noProof="0" dirty="0"/>
            <a:t> &lt; 20%)</a:t>
          </a:r>
          <a:endParaRPr lang="fr-FR" sz="1200" kern="1200" dirty="0"/>
        </a:p>
      </dsp:txBody>
      <dsp:txXfrm>
        <a:off x="2228394" y="2147603"/>
        <a:ext cx="5716436" cy="487228"/>
      </dsp:txXfrm>
    </dsp:sp>
    <dsp:sp modelId="{A22FE647-B818-41AE-8205-DF48C81C9041}">
      <dsp:nvSpPr>
        <dsp:cNvPr id="0" name=""/>
        <dsp:cNvSpPr/>
      </dsp:nvSpPr>
      <dsp:spPr>
        <a:xfrm rot="10800000">
          <a:off x="0" y="568"/>
          <a:ext cx="10173225" cy="1590603"/>
        </a:xfrm>
        <a:prstGeom prst="upArrowCallout">
          <a:avLst/>
        </a:prstGeom>
        <a:solidFill>
          <a:schemeClr val="accent3">
            <a:hueOff val="-1332529"/>
            <a:satOff val="-28852"/>
            <a:lumOff val="-4039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noProof="0" dirty="0"/>
            <a:t>FILTER 1 : APPG guidelines</a:t>
          </a:r>
          <a:endParaRPr lang="fr-FR" sz="1900" kern="1200" dirty="0"/>
        </a:p>
      </dsp:txBody>
      <dsp:txXfrm rot="-10800000">
        <a:off x="0" y="568"/>
        <a:ext cx="10173225" cy="558301"/>
      </dsp:txXfrm>
    </dsp:sp>
    <dsp:sp modelId="{27C94342-D2D5-491B-A2DD-6B0CB77C218E}">
      <dsp:nvSpPr>
        <dsp:cNvPr id="0" name=""/>
        <dsp:cNvSpPr/>
      </dsp:nvSpPr>
      <dsp:spPr>
        <a:xfrm>
          <a:off x="4967" y="558870"/>
          <a:ext cx="3387763" cy="475590"/>
        </a:xfrm>
        <a:prstGeom prst="rect">
          <a:avLst/>
        </a:prstGeom>
        <a:solidFill>
          <a:schemeClr val="accent3">
            <a:tint val="40000"/>
            <a:alpha val="90000"/>
            <a:hueOff val="-658385"/>
            <a:satOff val="-16893"/>
            <a:lumOff val="-4503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658385"/>
              <a:satOff val="-16893"/>
              <a:lumOff val="-450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Top 1. Production &amp; Sales </a:t>
          </a:r>
          <a:r>
            <a:rPr lang="en-US" sz="1200" kern="1200" noProof="0" dirty="0" err="1"/>
            <a:t>securization</a:t>
          </a:r>
          <a:r>
            <a:rPr lang="en-US" sz="1200" kern="1200" noProof="0" dirty="0"/>
            <a:t> (regulation, sourcing, industrial capacity…)</a:t>
          </a:r>
          <a:endParaRPr lang="fr-FR" sz="1200" kern="1200" dirty="0"/>
        </a:p>
      </dsp:txBody>
      <dsp:txXfrm>
        <a:off x="4967" y="558870"/>
        <a:ext cx="3387763" cy="475590"/>
      </dsp:txXfrm>
    </dsp:sp>
    <dsp:sp modelId="{6E7D3A4F-58F6-430B-B63A-C7C0E5C15E9B}">
      <dsp:nvSpPr>
        <dsp:cNvPr id="0" name=""/>
        <dsp:cNvSpPr/>
      </dsp:nvSpPr>
      <dsp:spPr>
        <a:xfrm>
          <a:off x="3392730" y="558870"/>
          <a:ext cx="3387763" cy="475590"/>
        </a:xfrm>
        <a:prstGeom prst="rect">
          <a:avLst/>
        </a:prstGeom>
        <a:solidFill>
          <a:schemeClr val="accent3">
            <a:tint val="40000"/>
            <a:alpha val="90000"/>
            <a:hueOff val="-987577"/>
            <a:satOff val="-25339"/>
            <a:lumOff val="-6754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987577"/>
              <a:satOff val="-25339"/>
              <a:lumOff val="-675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 dirty="0"/>
            <a:t>Top 2. Existing portfolio continuity (baseline competitivity, attractiveness, COGS on EV,</a:t>
          </a:r>
          <a:endParaRPr lang="fr-FR" sz="1200" kern="1200" dirty="0"/>
        </a:p>
      </dsp:txBody>
      <dsp:txXfrm>
        <a:off x="3392730" y="558870"/>
        <a:ext cx="3387763" cy="475590"/>
      </dsp:txXfrm>
    </dsp:sp>
    <dsp:sp modelId="{74159B97-2717-4163-A40B-969C794930B6}">
      <dsp:nvSpPr>
        <dsp:cNvPr id="0" name=""/>
        <dsp:cNvSpPr/>
      </dsp:nvSpPr>
      <dsp:spPr>
        <a:xfrm>
          <a:off x="6780494" y="558870"/>
          <a:ext cx="3387763" cy="475590"/>
        </a:xfrm>
        <a:prstGeom prst="rect">
          <a:avLst/>
        </a:prstGeom>
        <a:solidFill>
          <a:schemeClr val="accent3">
            <a:tint val="40000"/>
            <a:alpha val="90000"/>
            <a:hueOff val="-1316769"/>
            <a:satOff val="-33786"/>
            <a:lumOff val="-9005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-1316769"/>
              <a:satOff val="-33786"/>
              <a:lumOff val="-90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15240" rIns="85344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noProof="0"/>
            <a:t>Top </a:t>
          </a:r>
          <a:r>
            <a:rPr lang="en-US" sz="1200" kern="1200" noProof="0" dirty="0"/>
            <a:t>3. Opportunity for additional profit (market extension, new derivatives…)</a:t>
          </a:r>
          <a:endParaRPr lang="fr-FR" sz="1200" kern="1200" dirty="0"/>
        </a:p>
      </dsp:txBody>
      <dsp:txXfrm>
        <a:off x="6780494" y="558870"/>
        <a:ext cx="3387763" cy="4755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FBE07-E590-44AF-BACB-6AC2A092A56A}">
      <dsp:nvSpPr>
        <dsp:cNvPr id="0" name=""/>
        <dsp:cNvSpPr/>
      </dsp:nvSpPr>
      <dsp:spPr>
        <a:xfrm rot="5400000">
          <a:off x="-244339" y="234597"/>
          <a:ext cx="1711639" cy="12477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r-FR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1.1 PRODUCTION / SALES SECURING</a:t>
          </a:r>
          <a:endParaRPr lang="fr-FR" sz="1100" kern="1200" dirty="0">
            <a:solidFill>
              <a:schemeClr val="bg1"/>
            </a:solidFill>
          </a:endParaRPr>
        </a:p>
      </dsp:txBody>
      <dsp:txXfrm rot="-5400000">
        <a:off x="-12406" y="626553"/>
        <a:ext cx="1247775" cy="463864"/>
      </dsp:txXfrm>
    </dsp:sp>
    <dsp:sp modelId="{DBF18DC8-9F60-43D8-9B1D-0F7857B491C1}">
      <dsp:nvSpPr>
        <dsp:cNvPr id="0" name=""/>
        <dsp:cNvSpPr/>
      </dsp:nvSpPr>
      <dsp:spPr>
        <a:xfrm rot="5400000">
          <a:off x="5795597" y="-4582378"/>
          <a:ext cx="1112565" cy="10282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6350" rIns="6350" bIns="6350" numCol="1" spcCol="1270" anchor="ctr" anchorCtr="0">
          <a:noAutofit/>
        </a:bodyPr>
        <a:lstStyle/>
        <a:p>
          <a:pPr marL="57150" lvl="1" indent="-57150" algn="l" defTabSz="444500">
            <a:lnSpc>
              <a:spcPct val="150000"/>
            </a:lnSpc>
            <a:spcBef>
              <a:spcPct val="0"/>
            </a:spcBef>
            <a:spcAft>
              <a:spcPct val="15000"/>
            </a:spcAft>
            <a:buNone/>
          </a:pPr>
          <a:r>
            <a:rPr kumimoji="0" lang="fr-FR" sz="10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before</a:t>
          </a:r>
          <a:r>
            <a:rPr kumimoji="0" lang="fr-FR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portfolio </a:t>
          </a:r>
          <a:r>
            <a:rPr kumimoji="0" lang="fr-FR" sz="10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endParaRPr lang="fr-FR" sz="10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00  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Europe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 (EU7, GSR2x…) </a:t>
          </a:r>
          <a:endParaRPr lang="fr-FR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 Overseas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</a:t>
          </a:r>
          <a:r>
            <a:rPr kumimoji="0" lang="fr-FR" sz="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1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Sourcing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securing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derisking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distress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suppliers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…)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2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Industrial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capacity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+ </a:t>
          </a:r>
          <a:r>
            <a: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PWT) or sales network to support existing markets</a:t>
          </a: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Decarbonization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recovery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plan </a:t>
          </a:r>
          <a:r>
            <a:rPr kumimoji="0" lang="fr-FR" sz="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(CO2 bricks) +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CAFx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800" b="0" i="1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Korea</a:t>
          </a:r>
          <a:r>
            <a:rPr kumimoji="0" lang="fr-FR" sz="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800" b="0" i="1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Latam</a:t>
          </a:r>
          <a:r>
            <a:rPr kumimoji="0" lang="fr-FR" sz="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  <a:endParaRPr kumimoji="0" lang="en-US" sz="800" b="0" i="1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Regional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RVC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threshold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per country of sales w/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significant</a:t>
          </a:r>
          <a:r>
            <a:rPr kumimoji="0" lang="fr-FR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business </a:t>
          </a:r>
          <a:r>
            <a:rPr kumimoji="0" lang="fr-FR" sz="8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stakes</a:t>
          </a:r>
          <a:endParaRPr kumimoji="0" lang="fr-FR" sz="8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sp:txBody>
      <dsp:txXfrm rot="-5400000">
        <a:off x="1210554" y="56976"/>
        <a:ext cx="10228341" cy="1003943"/>
      </dsp:txXfrm>
    </dsp:sp>
    <dsp:sp modelId="{6F737EC5-CCA9-497B-9276-345081910829}">
      <dsp:nvSpPr>
        <dsp:cNvPr id="0" name=""/>
        <dsp:cNvSpPr/>
      </dsp:nvSpPr>
      <dsp:spPr>
        <a:xfrm rot="5400000">
          <a:off x="-244339" y="1753392"/>
          <a:ext cx="1711639" cy="12477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r-FR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1.2 EXISTING PORTFOLIO CONTINUITY</a:t>
          </a:r>
          <a:endParaRPr kumimoji="0" lang="fr-FR" sz="11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sp:txBody>
      <dsp:txXfrm rot="-5400000">
        <a:off x="-12406" y="2145348"/>
        <a:ext cx="1247775" cy="463864"/>
      </dsp:txXfrm>
    </dsp:sp>
    <dsp:sp modelId="{F66EBFDC-1287-4333-A63C-15C6693ED1CF}">
      <dsp:nvSpPr>
        <dsp:cNvPr id="0" name=""/>
        <dsp:cNvSpPr/>
      </dsp:nvSpPr>
      <dsp:spPr>
        <a:xfrm rot="5400000">
          <a:off x="5795305" y="-3063290"/>
          <a:ext cx="1113151" cy="10282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kumimoji="0" lang="en-US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before opportunity for additional profit / turnover</a:t>
          </a:r>
          <a:endParaRPr lang="fr-FR" sz="900" kern="120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4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Consolidate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baseline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competitiveness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 (EUR + LATAM) 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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baseline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line up and 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 +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Features</a:t>
          </a:r>
          <a:endParaRPr lang="fr-FR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CBU model 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for sales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in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existing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market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(w/o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increasing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number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of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bodytypes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Styling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and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product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attractiveness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for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cost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covering</a:t>
          </a:r>
          <a:endParaRPr kumimoji="0" lang="fr-FR" sz="9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 6</a:t>
          </a:r>
          <a:r>
            <a: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COGS </a:t>
          </a:r>
          <a:endParaRPr kumimoji="0" lang="fr-FR" sz="900" b="1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EV COGS and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energy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savings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COGS</a:t>
          </a:r>
        </a:p>
        <a:p>
          <a:pPr marL="114300" lvl="2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Blitz portfolio of COGS reduction w/ IP &gt; 4,9 </a:t>
          </a:r>
          <a:r>
            <a:rPr kumimoji="0" lang="fr-FR" sz="900" b="0" i="1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(budget capped @ 20M€ over 3y)</a:t>
          </a:r>
          <a:endParaRPr kumimoji="0" lang="fr-FR" sz="900" b="0" i="1" u="none" strike="noStrike" kern="1200" cap="none" spc="0" normalizeH="0" baseline="0" noProof="0" dirty="0">
            <a:ln>
              <a:noFill/>
            </a:ln>
            <a:solidFill>
              <a:prstClr val="white">
                <a:lumMod val="65000"/>
              </a:prstClr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sp:txBody>
      <dsp:txXfrm rot="-5400000">
        <a:off x="1210555" y="1575800"/>
        <a:ext cx="10228312" cy="1004471"/>
      </dsp:txXfrm>
    </dsp:sp>
    <dsp:sp modelId="{15E63730-1B88-42DD-83A3-37573B4B9BA9}">
      <dsp:nvSpPr>
        <dsp:cNvPr id="0" name=""/>
        <dsp:cNvSpPr/>
      </dsp:nvSpPr>
      <dsp:spPr>
        <a:xfrm rot="5400000">
          <a:off x="-244339" y="3272187"/>
          <a:ext cx="1711639" cy="12477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1.3 OPPORTUNITY FOR ADDITIONAL PROFIT / TURNOVER</a:t>
          </a:r>
          <a:endParaRPr kumimoji="0" lang="fr-FR" sz="11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sp:txBody>
      <dsp:txXfrm rot="-5400000">
        <a:off x="-12406" y="3664143"/>
        <a:ext cx="1247775" cy="463864"/>
      </dsp:txXfrm>
    </dsp:sp>
    <dsp:sp modelId="{C4E9513B-548F-452E-9571-9415B5C0EADE}">
      <dsp:nvSpPr>
        <dsp:cNvPr id="0" name=""/>
        <dsp:cNvSpPr/>
      </dsp:nvSpPr>
      <dsp:spPr>
        <a:xfrm rot="5400000">
          <a:off x="5795597" y="-1544787"/>
          <a:ext cx="1112565" cy="10282652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5715" rIns="5715" bIns="5715" numCol="1" spcCol="1270" anchor="ctr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Priority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7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: 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Model (CBU)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market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extension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with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specific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specs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.  Visible ET/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Pma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 Low /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Mid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/ Hi adaptation.</a:t>
          </a:r>
          <a:endParaRPr lang="fr-FR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7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New light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derivative</a:t>
          </a:r>
          <a:endParaRPr kumimoji="0" lang="fr-FR" sz="9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 7</a:t>
          </a:r>
          <a:r>
            <a:rPr kumimoji="0" lang="fr-FR" sz="9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New aftersales business</a:t>
          </a:r>
          <a:endParaRPr kumimoji="0" lang="fr-FR" sz="9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9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8</a:t>
          </a:r>
          <a:r>
            <a:rPr kumimoji="0" lang="fr-FR" sz="9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Others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COGS </a:t>
          </a:r>
          <a:r>
            <a:rPr kumimoji="0" lang="fr-FR" sz="9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reduction</a:t>
          </a:r>
          <a:r>
            <a:rPr kumimoji="0" lang="fr-FR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</a:t>
          </a:r>
          <a:r>
            <a:rPr kumimoji="0" lang="fr-FR" sz="9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Ex. RVC </a:t>
          </a:r>
          <a:r>
            <a:rPr kumimoji="0" lang="fr-FR" sz="900" b="0" i="1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above</a:t>
          </a:r>
          <a:r>
            <a:rPr kumimoji="0" lang="fr-FR" sz="9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900" b="0" i="1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threshold</a:t>
          </a:r>
          <a:r>
            <a:rPr kumimoji="0" lang="fr-FR" sz="9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+ Local </a:t>
          </a:r>
          <a:r>
            <a:rPr kumimoji="0" lang="fr-FR" sz="900" b="0" i="1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Integration</a:t>
          </a:r>
          <a:r>
            <a:rPr kumimoji="0" lang="fr-FR" sz="9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 </a:t>
          </a:r>
          <a:endParaRPr lang="fr-FR" sz="900" kern="1200" dirty="0"/>
        </a:p>
      </dsp:txBody>
      <dsp:txXfrm rot="-5400000">
        <a:off x="1210554" y="3094567"/>
        <a:ext cx="10228341" cy="100394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FBE07-E590-44AF-BACB-6AC2A092A56A}">
      <dsp:nvSpPr>
        <dsp:cNvPr id="0" name=""/>
        <dsp:cNvSpPr/>
      </dsp:nvSpPr>
      <dsp:spPr>
        <a:xfrm rot="5400000">
          <a:off x="-556899" y="556899"/>
          <a:ext cx="3712664" cy="259886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1.1 PRODUCTION / SALES SECURING</a:t>
          </a:r>
          <a:endParaRPr lang="fr-FR" sz="2000" kern="1200" dirty="0">
            <a:solidFill>
              <a:schemeClr val="bg1"/>
            </a:solidFill>
          </a:endParaRPr>
        </a:p>
      </dsp:txBody>
      <dsp:txXfrm rot="-5400000">
        <a:off x="1" y="1299431"/>
        <a:ext cx="2598864" cy="1113800"/>
      </dsp:txXfrm>
    </dsp:sp>
    <dsp:sp modelId="{DBF18DC8-9F60-43D8-9B1D-0F7857B491C1}">
      <dsp:nvSpPr>
        <dsp:cNvPr id="0" name=""/>
        <dsp:cNvSpPr/>
      </dsp:nvSpPr>
      <dsp:spPr>
        <a:xfrm rot="5400000">
          <a:off x="5701454" y="-3102589"/>
          <a:ext cx="2413231" cy="861841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None/>
          </a:pPr>
          <a:r>
            <a:rPr kumimoji="0" lang="fr-FR" sz="1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before</a:t>
          </a:r>
          <a:r>
            <a:rPr kumimoji="0" lang="fr-F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portfolio </a:t>
          </a:r>
          <a:r>
            <a:rPr kumimoji="0" lang="fr-FR" sz="18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endParaRPr lang="fr-FR" sz="18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00  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Europe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 (EU7, GSR2x…) </a:t>
          </a:r>
          <a:endParaRPr lang="fr-FR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0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 Overseas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regulatory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topics</a:t>
          </a:r>
          <a:r>
            <a:rPr kumimoji="0" lang="fr-FR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1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Sourcing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securing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derisking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distress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suppliers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…)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2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Industrial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capacity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+ </a:t>
          </a:r>
          <a:r>
            <a: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PWT) or sales network to support existing markets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Decarbonization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recovery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plan </a:t>
          </a:r>
          <a:r>
            <a:rPr kumimoji="0" lang="fr-FR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(CO2 bricks) +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CAFx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</a:t>
          </a:r>
          <a:r>
            <a:rPr kumimoji="0" lang="fr-FR" sz="1400" b="0" i="1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Korea</a:t>
          </a:r>
          <a:r>
            <a:rPr kumimoji="0" lang="fr-FR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, </a:t>
          </a:r>
          <a:r>
            <a:rPr kumimoji="0" lang="fr-FR" sz="1400" b="0" i="1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Latam</a:t>
          </a:r>
          <a:r>
            <a:rPr kumimoji="0" lang="fr-FR" sz="14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  <a:endParaRPr kumimoji="0" lang="en-US" sz="1400" b="0" i="1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3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 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Regional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4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Veh</a:t>
          </a:r>
          <a:r>
            <a:rPr kumimoji="0" lang="fr-FR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RVC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threshold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per country of sales w/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significant</a:t>
          </a:r>
          <a:r>
            <a:rPr kumimoji="0" lang="fr-FR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business </a:t>
          </a:r>
          <a:r>
            <a:rPr kumimoji="0" lang="fr-FR" sz="14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stakes</a:t>
          </a:r>
          <a:endParaRPr kumimoji="0" lang="fr-FR" sz="14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</dsp:txBody>
      <dsp:txXfrm rot="-5400000">
        <a:off x="2598865" y="117804"/>
        <a:ext cx="8500606" cy="217762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DFBE07-E590-44AF-BACB-6AC2A092A56A}">
      <dsp:nvSpPr>
        <dsp:cNvPr id="0" name=""/>
        <dsp:cNvSpPr/>
      </dsp:nvSpPr>
      <dsp:spPr>
        <a:xfrm rot="5400000">
          <a:off x="-555812" y="559436"/>
          <a:ext cx="3705416" cy="25937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1.2 EXISTING PORTFOLIO CONTINUITY</a:t>
          </a:r>
          <a:endParaRPr lang="fr-FR" sz="2000" kern="1200" dirty="0">
            <a:solidFill>
              <a:schemeClr val="bg1"/>
            </a:solidFill>
          </a:endParaRPr>
        </a:p>
      </dsp:txBody>
      <dsp:txXfrm rot="-5400000">
        <a:off x="1" y="1300520"/>
        <a:ext cx="2593791" cy="1111625"/>
      </dsp:txXfrm>
    </dsp:sp>
    <dsp:sp modelId="{DBF18DC8-9F60-43D8-9B1D-0F7857B491C1}">
      <dsp:nvSpPr>
        <dsp:cNvPr id="0" name=""/>
        <dsp:cNvSpPr/>
      </dsp:nvSpPr>
      <dsp:spPr>
        <a:xfrm rot="5400000">
          <a:off x="5582210" y="-2984795"/>
          <a:ext cx="2408520" cy="838535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150000"/>
            </a:lnSpc>
            <a:spcBef>
              <a:spcPct val="0"/>
            </a:spcBef>
            <a:spcAft>
              <a:spcPct val="15000"/>
            </a:spcAft>
            <a:buNone/>
          </a:pPr>
          <a:r>
            <a: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</a:rPr>
            <a:t>before opportunity for additional profit / turnover</a:t>
          </a:r>
          <a:endParaRPr lang="fr-FR" sz="18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4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Consolidate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baseline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1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competitiveness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 (EUR + LATAM) 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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baseline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  <a:sym typeface="Wingdings" panose="05000000000000000000" pitchFamily="2" charset="2"/>
            </a:rPr>
            <a:t> line up and 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PWT +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Features</a:t>
          </a:r>
          <a:endParaRPr lang="fr-FR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CBU model 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for sales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continuity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in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existing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market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(w/o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increasing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number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of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bodytypes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5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Styling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and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product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content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attractiveness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for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cost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covering</a:t>
          </a:r>
          <a:endParaRPr kumimoji="0" lang="fr-FR" sz="1600" b="0" i="0" u="none" strike="noStrike" kern="1200" cap="none" spc="0" normalizeH="0" baseline="0" noProof="0" dirty="0">
            <a:ln>
              <a:noFill/>
            </a:ln>
            <a:solidFill>
              <a:prstClr val="black"/>
            </a:solidFill>
            <a:effectLst/>
            <a:uLnTx/>
            <a:uFillTx/>
            <a:latin typeface="Renault Group" panose="020B0604020202020204" charset="0"/>
            <a:ea typeface="+mn-ea"/>
            <a:cs typeface="Renault Group" panose="020B060402020202020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1600" b="1" i="0" u="none" strike="noStrike" kern="1200" cap="none" spc="0" normalizeH="0" baseline="0" noProof="0" dirty="0" err="1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Priority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6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: </a:t>
          </a:r>
          <a:r>
            <a:rPr kumimoji="0" lang="fr-F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COGS 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EV COGS and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energy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savings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COGS</a:t>
          </a: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 typeface="Arial" panose="020B0604020202020204" pitchFamily="34" charset="0"/>
            <a:buChar char="•"/>
          </a:pP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Blitz portfolio of COGS </a:t>
          </a:r>
          <a:r>
            <a:rPr kumimoji="0" lang="fr-FR" sz="1600" b="0" i="0" u="none" strike="noStrike" kern="1200" cap="none" spc="0" normalizeH="0" baseline="0" noProof="0" dirty="0" err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reduction</a:t>
          </a:r>
          <a:r>
            <a: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w/ IP &gt; 4,9 </a:t>
          </a:r>
          <a:r>
            <a:rPr kumimoji="0" lang="fr-FR" sz="16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(budget </a:t>
          </a:r>
          <a:r>
            <a:rPr kumimoji="0" lang="fr-FR" sz="1600" b="0" i="1" u="none" strike="noStrike" kern="1200" cap="none" spc="0" normalizeH="0" baseline="0" noProof="0" dirty="0" err="1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capped</a:t>
          </a:r>
          <a:r>
            <a:rPr kumimoji="0" lang="fr-FR" sz="1600" b="0" i="1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rPr>
            <a:t> @ 20M€ over 3y)</a:t>
          </a:r>
        </a:p>
      </dsp:txBody>
      <dsp:txXfrm rot="-5400000">
        <a:off x="2593791" y="121198"/>
        <a:ext cx="8267784" cy="2173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que 1">
            <a:extLst>
              <a:ext uri="{FF2B5EF4-FFF2-40B4-BE49-F238E27FC236}">
                <a16:creationId xmlns:a16="http://schemas.microsoft.com/office/drawing/2014/main" id="{8291013C-7D0D-4E4F-98DB-AE49350396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000" y="252000"/>
            <a:ext cx="938784" cy="42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84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5A43E9-B906-4BEA-9482-3EB578BB0FC5}" type="slidenum">
              <a:rPr lang="fr-FR" smtClean="0"/>
              <a:t>‹N°›</a:t>
            </a:fld>
            <a:endParaRPr lang="fr-FR"/>
          </a:p>
        </p:txBody>
      </p:sp>
      <p:pic>
        <p:nvPicPr>
          <p:cNvPr id="8" name="Graphique 7">
            <a:extLst>
              <a:ext uri="{FF2B5EF4-FFF2-40B4-BE49-F238E27FC236}">
                <a16:creationId xmlns:a16="http://schemas.microsoft.com/office/drawing/2014/main" id="{8808A25D-2AF3-4ADF-932C-A338426B7F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2000" y="252000"/>
            <a:ext cx="938784" cy="425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9128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96058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4355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Topics</a:t>
            </a:r>
          </a:p>
          <a:p>
            <a:r>
              <a:rPr lang="fr-FR" dirty="0"/>
              <a:t>Project description + revenus (pour ce qui n’est pas réglementaire)</a:t>
            </a:r>
          </a:p>
          <a:p>
            <a:r>
              <a:rPr lang="fr-FR" dirty="0"/>
              <a:t>Priorités</a:t>
            </a:r>
          </a:p>
          <a:p>
            <a:endParaRPr lang="fr-FR" dirty="0"/>
          </a:p>
          <a:p>
            <a:r>
              <a:rPr lang="fr-FR" dirty="0"/>
              <a:t>Pour Overlays sélections</a:t>
            </a:r>
          </a:p>
          <a:p>
            <a:r>
              <a:rPr lang="fr-FR" dirty="0"/>
              <a:t>2024 on ne peut rien rentrer t il faut trouver 50M€, en 25 on a un peu de marge</a:t>
            </a:r>
          </a:p>
          <a:p>
            <a:r>
              <a:rPr lang="fr-FR" dirty="0"/>
              <a:t>Une liste hors réglementaire, en phase avec les priorités APPG + celles des Brands</a:t>
            </a:r>
          </a:p>
          <a:p>
            <a:r>
              <a:rPr lang="fr-FR" dirty="0"/>
              <a:t>Liste hors réglementaire hors guidelines APPG </a:t>
            </a:r>
            <a:r>
              <a:rPr lang="fr-FR" dirty="0">
                <a:sym typeface="Wingdings" panose="05000000000000000000" pitchFamily="2" charset="2"/>
              </a:rPr>
              <a:t> sujet de discussion</a:t>
            </a:r>
          </a:p>
          <a:p>
            <a:r>
              <a:rPr lang="fr-FR" dirty="0">
                <a:sym typeface="Wingdings" panose="05000000000000000000" pitchFamily="2" charset="2"/>
              </a:rPr>
              <a:t>Objectif: sortir avec une liste à chiffrer pour l’étape arbitrage</a:t>
            </a:r>
          </a:p>
          <a:p>
            <a:r>
              <a:rPr lang="fr-FR" dirty="0">
                <a:sym typeface="Wingdings" panose="05000000000000000000" pitchFamily="2" charset="2"/>
              </a:rPr>
              <a:t>On documente le budget </a:t>
            </a:r>
          </a:p>
          <a:p>
            <a:r>
              <a:rPr lang="fr-FR" dirty="0">
                <a:sym typeface="Wingdings" panose="05000000000000000000" pitchFamily="2" charset="2"/>
              </a:rPr>
              <a:t>Travail de convergence sur la profitabilité</a:t>
            </a:r>
          </a:p>
          <a:p>
            <a:r>
              <a:rPr lang="fr-FR" dirty="0">
                <a:sym typeface="Wingdings" panose="05000000000000000000" pitchFamily="2" charset="2"/>
              </a:rPr>
              <a:t>On obtient </a:t>
            </a:r>
            <a:r>
              <a:rPr lang="fr-FR" dirty="0" err="1">
                <a:sym typeface="Wingdings" panose="05000000000000000000" pitchFamily="2" charset="2"/>
              </a:rPr>
              <a:t>ranking</a:t>
            </a:r>
            <a:r>
              <a:rPr lang="fr-FR" dirty="0">
                <a:sym typeface="Wingdings" panose="05000000000000000000" pitchFamily="2" charset="2"/>
              </a:rPr>
              <a:t> entre les projets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Pour Arbitration </a:t>
            </a:r>
            <a:r>
              <a:rPr lang="fr-FR" dirty="0" err="1">
                <a:sym typeface="Wingdings" panose="05000000000000000000" pitchFamily="2" charset="2"/>
              </a:rPr>
              <a:t>Gate</a:t>
            </a:r>
            <a:endParaRPr lang="fr-FR" dirty="0">
              <a:sym typeface="Wingdings" panose="05000000000000000000" pitchFamily="2" charset="2"/>
            </a:endParaRPr>
          </a:p>
          <a:p>
            <a:r>
              <a:rPr lang="fr-FR" dirty="0">
                <a:sym typeface="Wingdings" panose="05000000000000000000" pitchFamily="2" charset="2"/>
              </a:rPr>
              <a:t>On propose les projets les plus profitables, qui rentrent dans la provision.</a:t>
            </a:r>
          </a:p>
          <a:p>
            <a:endParaRPr lang="fr-FR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2439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C70F4F-9816-497C-8A56-FD5F6099BD08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8952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C70F4F-9816-497C-8A56-FD5F6099BD08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113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115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Topics = Kick-off</a:t>
            </a:r>
          </a:p>
          <a:p>
            <a:r>
              <a:rPr lang="fr-FR"/>
              <a:t>Donner les Guidelines</a:t>
            </a:r>
          </a:p>
          <a:p>
            <a:r>
              <a:rPr lang="fr-FR"/>
              <a:t>Donner le niveau de dépassement budgétaire.</a:t>
            </a:r>
          </a:p>
          <a:p>
            <a:r>
              <a:rPr lang="fr-FR"/>
              <a:t>Avoir en input avant le kick-off:</a:t>
            </a:r>
          </a:p>
          <a:p>
            <a:pPr marL="171450" indent="-171450">
              <a:buFontTx/>
              <a:buChar char="-"/>
            </a:pPr>
            <a:r>
              <a:rPr lang="fr-FR"/>
              <a:t>Réglementaires (documentation coûts, timeline)</a:t>
            </a:r>
          </a:p>
          <a:p>
            <a:pPr marL="171450" indent="-171450">
              <a:buFontTx/>
              <a:buChar char="-"/>
            </a:pPr>
            <a:r>
              <a:rPr lang="fr-FR"/>
              <a:t>Principaux évènements d’animation line-up (</a:t>
            </a:r>
            <a:r>
              <a:rPr lang="fr-FR" err="1"/>
              <a:t>requests</a:t>
            </a:r>
            <a:r>
              <a:rPr lang="fr-FR"/>
              <a:t> avec leurs revenus)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09593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Topics = Kick-off</a:t>
            </a:r>
          </a:p>
          <a:p>
            <a:r>
              <a:rPr lang="fr-FR"/>
              <a:t>Donner les Guidelines</a:t>
            </a:r>
          </a:p>
          <a:p>
            <a:r>
              <a:rPr lang="fr-FR"/>
              <a:t>Donner le niveau de dépassement budgétaire.</a:t>
            </a:r>
          </a:p>
          <a:p>
            <a:r>
              <a:rPr lang="fr-FR"/>
              <a:t>Avoir en input avant le kick-off:</a:t>
            </a:r>
          </a:p>
          <a:p>
            <a:pPr marL="171450" indent="-171450">
              <a:buFontTx/>
              <a:buChar char="-"/>
            </a:pPr>
            <a:r>
              <a:rPr lang="fr-FR"/>
              <a:t>Réglementaires (documentation coûts, timeline)</a:t>
            </a:r>
          </a:p>
          <a:p>
            <a:pPr marL="171450" indent="-171450">
              <a:buFontTx/>
              <a:buChar char="-"/>
            </a:pPr>
            <a:r>
              <a:rPr lang="fr-FR"/>
              <a:t>Principaux évènements d’animation line-up (</a:t>
            </a:r>
            <a:r>
              <a:rPr lang="fr-FR" err="1"/>
              <a:t>requests</a:t>
            </a:r>
            <a:r>
              <a:rPr lang="fr-FR"/>
              <a:t> avec leurs revenus)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5327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0233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272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0547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1489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8872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04864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fr-FR" sz="1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04126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1" dirty="0"/>
              <a:t>Topics</a:t>
            </a:r>
          </a:p>
          <a:p>
            <a:r>
              <a:rPr lang="fr-FR" dirty="0"/>
              <a:t>Project description + revenus (pour ce qui n’est pas réglementaire)</a:t>
            </a:r>
          </a:p>
          <a:p>
            <a:r>
              <a:rPr lang="fr-FR" dirty="0"/>
              <a:t>Priorités</a:t>
            </a:r>
          </a:p>
          <a:p>
            <a:endParaRPr lang="fr-FR" dirty="0"/>
          </a:p>
          <a:p>
            <a:r>
              <a:rPr lang="fr-FR" dirty="0"/>
              <a:t>Pour Overlays sélections</a:t>
            </a:r>
          </a:p>
          <a:p>
            <a:r>
              <a:rPr lang="fr-FR" dirty="0"/>
              <a:t>2024 on ne peut rien rentrer t il faut trouver 50M€, en 25 on a un peu de marge</a:t>
            </a:r>
          </a:p>
          <a:p>
            <a:r>
              <a:rPr lang="fr-FR" dirty="0"/>
              <a:t>Une liste hors réglementaire, en phase avec les priorités APPG + celles des Brands</a:t>
            </a:r>
          </a:p>
          <a:p>
            <a:r>
              <a:rPr lang="fr-FR" dirty="0"/>
              <a:t>Liste hors réglementaire hors guidelines APPG </a:t>
            </a:r>
            <a:r>
              <a:rPr lang="fr-FR" dirty="0">
                <a:sym typeface="Wingdings" panose="05000000000000000000" pitchFamily="2" charset="2"/>
              </a:rPr>
              <a:t> sujet de discussion</a:t>
            </a:r>
          </a:p>
          <a:p>
            <a:r>
              <a:rPr lang="fr-FR" dirty="0">
                <a:sym typeface="Wingdings" panose="05000000000000000000" pitchFamily="2" charset="2"/>
              </a:rPr>
              <a:t>Objectif: sortir avec une liste à chiffrer pour l’étape arbitrage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174764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4909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2055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3219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1174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5A43E9-B906-4BEA-9482-3EB578BB0FC5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9401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3188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95A43E9-B906-4BEA-9482-3EB578BB0FC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778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3395" y="5089874"/>
            <a:ext cx="11209655" cy="403957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lnSpc>
                <a:spcPct val="75000"/>
              </a:lnSpc>
              <a:defRPr sz="35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noProof="0"/>
              <a:t>Presentation title</a:t>
            </a:r>
          </a:p>
        </p:txBody>
      </p:sp>
      <p:sp>
        <p:nvSpPr>
          <p:cNvPr id="13" name="Espace réservé du graphique SmartArt 12">
            <a:extLst>
              <a:ext uri="{FF2B5EF4-FFF2-40B4-BE49-F238E27FC236}">
                <a16:creationId xmlns:a16="http://schemas.microsoft.com/office/drawing/2014/main" id="{9D8A33A6-BE9C-4F6A-B69F-A77FB96A3019}"/>
              </a:ext>
            </a:extLst>
          </p:cNvPr>
          <p:cNvSpPr>
            <a:spLocks noGrp="1" noChangeAspect="1"/>
          </p:cNvSpPr>
          <p:nvPr>
            <p:ph type="dgm" sz="quarter" idx="12"/>
          </p:nvPr>
        </p:nvSpPr>
        <p:spPr>
          <a:xfrm>
            <a:off x="466600" y="488950"/>
            <a:ext cx="1876550" cy="848138"/>
          </a:xfrm>
          <a:custGeom>
            <a:avLst/>
            <a:gdLst>
              <a:gd name="connsiteX0" fmla="*/ 578226 w 1470280"/>
              <a:gd name="connsiteY0" fmla="*/ 411787 h 664517"/>
              <a:gd name="connsiteX1" fmla="*/ 549199 w 1470280"/>
              <a:gd name="connsiteY1" fmla="*/ 419209 h 664517"/>
              <a:gd name="connsiteX2" fmla="*/ 528905 w 1470280"/>
              <a:gd name="connsiteY2" fmla="*/ 440159 h 664517"/>
              <a:gd name="connsiteX3" fmla="*/ 521483 w 1470280"/>
              <a:gd name="connsiteY3" fmla="*/ 472464 h 664517"/>
              <a:gd name="connsiteX4" fmla="*/ 528905 w 1470280"/>
              <a:gd name="connsiteY4" fmla="*/ 504330 h 664517"/>
              <a:gd name="connsiteX5" fmla="*/ 549199 w 1470280"/>
              <a:gd name="connsiteY5" fmla="*/ 525279 h 664517"/>
              <a:gd name="connsiteX6" fmla="*/ 578226 w 1470280"/>
              <a:gd name="connsiteY6" fmla="*/ 532702 h 664517"/>
              <a:gd name="connsiteX7" fmla="*/ 607686 w 1470280"/>
              <a:gd name="connsiteY7" fmla="*/ 525279 h 664517"/>
              <a:gd name="connsiteX8" fmla="*/ 627986 w 1470280"/>
              <a:gd name="connsiteY8" fmla="*/ 504330 h 664517"/>
              <a:gd name="connsiteX9" fmla="*/ 635402 w 1470280"/>
              <a:gd name="connsiteY9" fmla="*/ 472464 h 664517"/>
              <a:gd name="connsiteX10" fmla="*/ 627986 w 1470280"/>
              <a:gd name="connsiteY10" fmla="*/ 440159 h 664517"/>
              <a:gd name="connsiteX11" fmla="*/ 607686 w 1470280"/>
              <a:gd name="connsiteY11" fmla="*/ 419209 h 664517"/>
              <a:gd name="connsiteX12" fmla="*/ 578226 w 1470280"/>
              <a:gd name="connsiteY12" fmla="*/ 411787 h 664517"/>
              <a:gd name="connsiteX13" fmla="*/ 1074339 w 1470280"/>
              <a:gd name="connsiteY13" fmla="*/ 411784 h 664517"/>
              <a:gd name="connsiteX14" fmla="*/ 1045522 w 1470280"/>
              <a:gd name="connsiteY14" fmla="*/ 419206 h 664517"/>
              <a:gd name="connsiteX15" fmla="*/ 1025445 w 1470280"/>
              <a:gd name="connsiteY15" fmla="*/ 440155 h 664517"/>
              <a:gd name="connsiteX16" fmla="*/ 1018035 w 1470280"/>
              <a:gd name="connsiteY16" fmla="*/ 472461 h 664517"/>
              <a:gd name="connsiteX17" fmla="*/ 1025445 w 1470280"/>
              <a:gd name="connsiteY17" fmla="*/ 504327 h 664517"/>
              <a:gd name="connsiteX18" fmla="*/ 1045522 w 1470280"/>
              <a:gd name="connsiteY18" fmla="*/ 525276 h 664517"/>
              <a:gd name="connsiteX19" fmla="*/ 1074339 w 1470280"/>
              <a:gd name="connsiteY19" fmla="*/ 532698 h 664517"/>
              <a:gd name="connsiteX20" fmla="*/ 1103150 w 1470280"/>
              <a:gd name="connsiteY20" fmla="*/ 525276 h 664517"/>
              <a:gd name="connsiteX21" fmla="*/ 1123233 w 1470280"/>
              <a:gd name="connsiteY21" fmla="*/ 504327 h 664517"/>
              <a:gd name="connsiteX22" fmla="*/ 1130643 w 1470280"/>
              <a:gd name="connsiteY22" fmla="*/ 472461 h 664517"/>
              <a:gd name="connsiteX23" fmla="*/ 1123233 w 1470280"/>
              <a:gd name="connsiteY23" fmla="*/ 440155 h 664517"/>
              <a:gd name="connsiteX24" fmla="*/ 1103150 w 1470280"/>
              <a:gd name="connsiteY24" fmla="*/ 419206 h 664517"/>
              <a:gd name="connsiteX25" fmla="*/ 1074339 w 1470280"/>
              <a:gd name="connsiteY25" fmla="*/ 411784 h 664517"/>
              <a:gd name="connsiteX26" fmla="*/ 719382 w 1470280"/>
              <a:gd name="connsiteY26" fmla="*/ 363336 h 664517"/>
              <a:gd name="connsiteX27" fmla="*/ 779206 w 1470280"/>
              <a:gd name="connsiteY27" fmla="*/ 363336 h 664517"/>
              <a:gd name="connsiteX28" fmla="*/ 779206 w 1470280"/>
              <a:gd name="connsiteY28" fmla="*/ 486873 h 664517"/>
              <a:gd name="connsiteX29" fmla="*/ 790976 w 1470280"/>
              <a:gd name="connsiteY29" fmla="*/ 521133 h 664517"/>
              <a:gd name="connsiteX30" fmla="*/ 822409 w 1470280"/>
              <a:gd name="connsiteY30" fmla="*/ 532718 h 664517"/>
              <a:gd name="connsiteX31" fmla="*/ 854059 w 1470280"/>
              <a:gd name="connsiteY31" fmla="*/ 521133 h 664517"/>
              <a:gd name="connsiteX32" fmla="*/ 865632 w 1470280"/>
              <a:gd name="connsiteY32" fmla="*/ 486873 h 664517"/>
              <a:gd name="connsiteX33" fmla="*/ 865632 w 1470280"/>
              <a:gd name="connsiteY33" fmla="*/ 363336 h 664517"/>
              <a:gd name="connsiteX34" fmla="*/ 925424 w 1470280"/>
              <a:gd name="connsiteY34" fmla="*/ 363336 h 664517"/>
              <a:gd name="connsiteX35" fmla="*/ 925424 w 1470280"/>
              <a:gd name="connsiteY35" fmla="*/ 493423 h 664517"/>
              <a:gd name="connsiteX36" fmla="*/ 912330 w 1470280"/>
              <a:gd name="connsiteY36" fmla="*/ 542311 h 664517"/>
              <a:gd name="connsiteX37" fmla="*/ 876103 w 1470280"/>
              <a:gd name="connsiteY37" fmla="*/ 574616 h 664517"/>
              <a:gd name="connsiteX38" fmla="*/ 822409 w 1470280"/>
              <a:gd name="connsiteY38" fmla="*/ 585966 h 664517"/>
              <a:gd name="connsiteX39" fmla="*/ 747760 w 1470280"/>
              <a:gd name="connsiteY39" fmla="*/ 561293 h 664517"/>
              <a:gd name="connsiteX40" fmla="*/ 719382 w 1470280"/>
              <a:gd name="connsiteY40" fmla="*/ 493423 h 664517"/>
              <a:gd name="connsiteX41" fmla="*/ 451312 w 1470280"/>
              <a:gd name="connsiteY41" fmla="*/ 363157 h 664517"/>
              <a:gd name="connsiteX42" fmla="*/ 451312 w 1470280"/>
              <a:gd name="connsiteY42" fmla="*/ 420817 h 664517"/>
              <a:gd name="connsiteX43" fmla="*/ 384104 w 1470280"/>
              <a:gd name="connsiteY43" fmla="*/ 453447 h 664517"/>
              <a:gd name="connsiteX44" fmla="*/ 374441 w 1470280"/>
              <a:gd name="connsiteY44" fmla="*/ 489584 h 664517"/>
              <a:gd name="connsiteX45" fmla="*/ 374441 w 1470280"/>
              <a:gd name="connsiteY45" fmla="*/ 581631 h 664517"/>
              <a:gd name="connsiteX46" fmla="*/ 314642 w 1470280"/>
              <a:gd name="connsiteY46" fmla="*/ 581631 h 664517"/>
              <a:gd name="connsiteX47" fmla="*/ 314642 w 1470280"/>
              <a:gd name="connsiteY47" fmla="*/ 363373 h 664517"/>
              <a:gd name="connsiteX48" fmla="*/ 364103 w 1470280"/>
              <a:gd name="connsiteY48" fmla="*/ 363373 h 664517"/>
              <a:gd name="connsiteX49" fmla="*/ 373460 w 1470280"/>
              <a:gd name="connsiteY49" fmla="*/ 394597 h 664517"/>
              <a:gd name="connsiteX50" fmla="*/ 451312 w 1470280"/>
              <a:gd name="connsiteY50" fmla="*/ 363157 h 664517"/>
              <a:gd name="connsiteX51" fmla="*/ 578226 w 1470280"/>
              <a:gd name="connsiteY51" fmla="*/ 358972 h 664517"/>
              <a:gd name="connsiteX52" fmla="*/ 638463 w 1470280"/>
              <a:gd name="connsiteY52" fmla="*/ 373154 h 664517"/>
              <a:gd name="connsiteX53" fmla="*/ 680368 w 1470280"/>
              <a:gd name="connsiteY53" fmla="*/ 412888 h 664517"/>
              <a:gd name="connsiteX54" fmla="*/ 695658 w 1470280"/>
              <a:gd name="connsiteY54" fmla="*/ 472464 h 664517"/>
              <a:gd name="connsiteX55" fmla="*/ 680368 w 1470280"/>
              <a:gd name="connsiteY55" fmla="*/ 532046 h 664517"/>
              <a:gd name="connsiteX56" fmla="*/ 638463 w 1470280"/>
              <a:gd name="connsiteY56" fmla="*/ 571774 h 664517"/>
              <a:gd name="connsiteX57" fmla="*/ 578226 w 1470280"/>
              <a:gd name="connsiteY57" fmla="*/ 585956 h 664517"/>
              <a:gd name="connsiteX58" fmla="*/ 518205 w 1470280"/>
              <a:gd name="connsiteY58" fmla="*/ 571774 h 664517"/>
              <a:gd name="connsiteX59" fmla="*/ 476516 w 1470280"/>
              <a:gd name="connsiteY59" fmla="*/ 532046 h 664517"/>
              <a:gd name="connsiteX60" fmla="*/ 461239 w 1470280"/>
              <a:gd name="connsiteY60" fmla="*/ 472464 h 664517"/>
              <a:gd name="connsiteX61" fmla="*/ 476516 w 1470280"/>
              <a:gd name="connsiteY61" fmla="*/ 412888 h 664517"/>
              <a:gd name="connsiteX62" fmla="*/ 518205 w 1470280"/>
              <a:gd name="connsiteY62" fmla="*/ 373154 h 664517"/>
              <a:gd name="connsiteX63" fmla="*/ 578226 w 1470280"/>
              <a:gd name="connsiteY63" fmla="*/ 358972 h 664517"/>
              <a:gd name="connsiteX64" fmla="*/ 1082633 w 1470280"/>
              <a:gd name="connsiteY64" fmla="*/ 358968 h 664517"/>
              <a:gd name="connsiteX65" fmla="*/ 1136321 w 1470280"/>
              <a:gd name="connsiteY65" fmla="*/ 373151 h 664517"/>
              <a:gd name="connsiteX66" fmla="*/ 1175832 w 1470280"/>
              <a:gd name="connsiteY66" fmla="*/ 412885 h 664517"/>
              <a:gd name="connsiteX67" fmla="*/ 1190893 w 1470280"/>
              <a:gd name="connsiteY67" fmla="*/ 472461 h 664517"/>
              <a:gd name="connsiteX68" fmla="*/ 1175832 w 1470280"/>
              <a:gd name="connsiteY68" fmla="*/ 532043 h 664517"/>
              <a:gd name="connsiteX69" fmla="*/ 1136321 w 1470280"/>
              <a:gd name="connsiteY69" fmla="*/ 571770 h 664517"/>
              <a:gd name="connsiteX70" fmla="*/ 1082633 w 1470280"/>
              <a:gd name="connsiteY70" fmla="*/ 585953 h 664517"/>
              <a:gd name="connsiteX71" fmla="*/ 1033746 w 1470280"/>
              <a:gd name="connsiteY71" fmla="*/ 572203 h 664517"/>
              <a:gd name="connsiteX72" fmla="*/ 1022396 w 1470280"/>
              <a:gd name="connsiteY72" fmla="*/ 563431 h 664517"/>
              <a:gd name="connsiteX73" fmla="*/ 1022396 w 1470280"/>
              <a:gd name="connsiteY73" fmla="*/ 664517 h 664517"/>
              <a:gd name="connsiteX74" fmla="*/ 962591 w 1470280"/>
              <a:gd name="connsiteY74" fmla="*/ 664517 h 664517"/>
              <a:gd name="connsiteX75" fmla="*/ 962591 w 1470280"/>
              <a:gd name="connsiteY75" fmla="*/ 363335 h 664517"/>
              <a:gd name="connsiteX76" fmla="*/ 1004941 w 1470280"/>
              <a:gd name="connsiteY76" fmla="*/ 363335 h 664517"/>
              <a:gd name="connsiteX77" fmla="*/ 1016049 w 1470280"/>
              <a:gd name="connsiteY77" fmla="*/ 385564 h 664517"/>
              <a:gd name="connsiteX78" fmla="*/ 1031562 w 1470280"/>
              <a:gd name="connsiteY78" fmla="*/ 373151 h 664517"/>
              <a:gd name="connsiteX79" fmla="*/ 1082633 w 1470280"/>
              <a:gd name="connsiteY79" fmla="*/ 358968 h 664517"/>
              <a:gd name="connsiteX80" fmla="*/ 145810 w 1470280"/>
              <a:gd name="connsiteY80" fmla="*/ 297857 h 664517"/>
              <a:gd name="connsiteX81" fmla="*/ 214113 w 1470280"/>
              <a:gd name="connsiteY81" fmla="*/ 311816 h 664517"/>
              <a:gd name="connsiteX82" fmla="*/ 260824 w 1470280"/>
              <a:gd name="connsiteY82" fmla="*/ 348482 h 664517"/>
              <a:gd name="connsiteX83" fmla="*/ 282861 w 1470280"/>
              <a:gd name="connsiteY83" fmla="*/ 397370 h 664517"/>
              <a:gd name="connsiteX84" fmla="*/ 219142 w 1470280"/>
              <a:gd name="connsiteY84" fmla="*/ 397370 h 664517"/>
              <a:gd name="connsiteX85" fmla="*/ 206704 w 1470280"/>
              <a:gd name="connsiteY85" fmla="*/ 376860 h 664517"/>
              <a:gd name="connsiteX86" fmla="*/ 182247 w 1470280"/>
              <a:gd name="connsiteY86" fmla="*/ 360271 h 664517"/>
              <a:gd name="connsiteX87" fmla="*/ 146243 w 1470280"/>
              <a:gd name="connsiteY87" fmla="*/ 353721 h 664517"/>
              <a:gd name="connsiteX88" fmla="*/ 102811 w 1470280"/>
              <a:gd name="connsiteY88" fmla="*/ 364638 h 664517"/>
              <a:gd name="connsiteX89" fmla="*/ 73122 w 1470280"/>
              <a:gd name="connsiteY89" fmla="*/ 395199 h 664517"/>
              <a:gd name="connsiteX90" fmla="*/ 62434 w 1470280"/>
              <a:gd name="connsiteY90" fmla="*/ 441897 h 664517"/>
              <a:gd name="connsiteX91" fmla="*/ 73338 w 1470280"/>
              <a:gd name="connsiteY91" fmla="*/ 489041 h 664517"/>
              <a:gd name="connsiteX92" fmla="*/ 103676 w 1470280"/>
              <a:gd name="connsiteY92" fmla="*/ 520029 h 664517"/>
              <a:gd name="connsiteX93" fmla="*/ 147981 w 1470280"/>
              <a:gd name="connsiteY93" fmla="*/ 530946 h 664517"/>
              <a:gd name="connsiteX94" fmla="*/ 188364 w 1470280"/>
              <a:gd name="connsiteY94" fmla="*/ 523753 h 664517"/>
              <a:gd name="connsiteX95" fmla="*/ 215418 w 1470280"/>
              <a:gd name="connsiteY95" fmla="*/ 502135 h 664517"/>
              <a:gd name="connsiteX96" fmla="*/ 225081 w 1470280"/>
              <a:gd name="connsiteY96" fmla="*/ 476819 h 664517"/>
              <a:gd name="connsiteX97" fmla="*/ 130959 w 1470280"/>
              <a:gd name="connsiteY97" fmla="*/ 476819 h 664517"/>
              <a:gd name="connsiteX98" fmla="*/ 130959 w 1470280"/>
              <a:gd name="connsiteY98" fmla="*/ 425309 h 664517"/>
              <a:gd name="connsiteX99" fmla="*/ 288107 w 1470280"/>
              <a:gd name="connsiteY99" fmla="*/ 425309 h 664517"/>
              <a:gd name="connsiteX100" fmla="*/ 289195 w 1470280"/>
              <a:gd name="connsiteY100" fmla="*/ 437314 h 664517"/>
              <a:gd name="connsiteX101" fmla="*/ 289399 w 1470280"/>
              <a:gd name="connsiteY101" fmla="*/ 449753 h 664517"/>
              <a:gd name="connsiteX102" fmla="*/ 270639 w 1470280"/>
              <a:gd name="connsiteY102" fmla="*/ 522651 h 664517"/>
              <a:gd name="connsiteX103" fmla="*/ 219798 w 1470280"/>
              <a:gd name="connsiteY103" fmla="*/ 569579 h 664517"/>
              <a:gd name="connsiteX104" fmla="*/ 147115 w 1470280"/>
              <a:gd name="connsiteY104" fmla="*/ 585951 h 664517"/>
              <a:gd name="connsiteX105" fmla="*/ 88845 w 1470280"/>
              <a:gd name="connsiteY105" fmla="*/ 575250 h 664517"/>
              <a:gd name="connsiteX106" fmla="*/ 42121 w 1470280"/>
              <a:gd name="connsiteY106" fmla="*/ 544918 h 664517"/>
              <a:gd name="connsiteX107" fmla="*/ 11140 w 1470280"/>
              <a:gd name="connsiteY107" fmla="*/ 499086 h 664517"/>
              <a:gd name="connsiteX108" fmla="*/ 0 w 1470280"/>
              <a:gd name="connsiteY108" fmla="*/ 441897 h 664517"/>
              <a:gd name="connsiteX109" fmla="*/ 10917 w 1470280"/>
              <a:gd name="connsiteY109" fmla="*/ 384715 h 664517"/>
              <a:gd name="connsiteX110" fmla="*/ 41485 w 1470280"/>
              <a:gd name="connsiteY110" fmla="*/ 339106 h 664517"/>
              <a:gd name="connsiteX111" fmla="*/ 87743 w 1470280"/>
              <a:gd name="connsiteY111" fmla="*/ 308761 h 664517"/>
              <a:gd name="connsiteX112" fmla="*/ 145810 w 1470280"/>
              <a:gd name="connsiteY112" fmla="*/ 297857 h 664517"/>
              <a:gd name="connsiteX113" fmla="*/ 862583 w 1470280"/>
              <a:gd name="connsiteY113" fmla="*/ 109711 h 664517"/>
              <a:gd name="connsiteX114" fmla="*/ 833772 w 1470280"/>
              <a:gd name="connsiteY114" fmla="*/ 117134 h 664517"/>
              <a:gd name="connsiteX115" fmla="*/ 813695 w 1470280"/>
              <a:gd name="connsiteY115" fmla="*/ 138083 h 664517"/>
              <a:gd name="connsiteX116" fmla="*/ 806273 w 1470280"/>
              <a:gd name="connsiteY116" fmla="*/ 170388 h 664517"/>
              <a:gd name="connsiteX117" fmla="*/ 813695 w 1470280"/>
              <a:gd name="connsiteY117" fmla="*/ 202248 h 664517"/>
              <a:gd name="connsiteX118" fmla="*/ 833772 w 1470280"/>
              <a:gd name="connsiteY118" fmla="*/ 223204 h 664517"/>
              <a:gd name="connsiteX119" fmla="*/ 862583 w 1470280"/>
              <a:gd name="connsiteY119" fmla="*/ 230626 h 664517"/>
              <a:gd name="connsiteX120" fmla="*/ 891394 w 1470280"/>
              <a:gd name="connsiteY120" fmla="*/ 223204 h 664517"/>
              <a:gd name="connsiteX121" fmla="*/ 911471 w 1470280"/>
              <a:gd name="connsiteY121" fmla="*/ 202248 h 664517"/>
              <a:gd name="connsiteX122" fmla="*/ 918893 w 1470280"/>
              <a:gd name="connsiteY122" fmla="*/ 170388 h 664517"/>
              <a:gd name="connsiteX123" fmla="*/ 911471 w 1470280"/>
              <a:gd name="connsiteY123" fmla="*/ 138083 h 664517"/>
              <a:gd name="connsiteX124" fmla="*/ 891394 w 1470280"/>
              <a:gd name="connsiteY124" fmla="*/ 117134 h 664517"/>
              <a:gd name="connsiteX125" fmla="*/ 862583 w 1470280"/>
              <a:gd name="connsiteY125" fmla="*/ 109711 h 664517"/>
              <a:gd name="connsiteX126" fmla="*/ 371169 w 1470280"/>
              <a:gd name="connsiteY126" fmla="*/ 105801 h 664517"/>
              <a:gd name="connsiteX127" fmla="*/ 344758 w 1470280"/>
              <a:gd name="connsiteY127" fmla="*/ 111690 h 664517"/>
              <a:gd name="connsiteX128" fmla="*/ 325541 w 1470280"/>
              <a:gd name="connsiteY128" fmla="*/ 131550 h 664517"/>
              <a:gd name="connsiteX129" fmla="*/ 320423 w 1470280"/>
              <a:gd name="connsiteY129" fmla="*/ 146834 h 664517"/>
              <a:gd name="connsiteX130" fmla="*/ 422794 w 1470280"/>
              <a:gd name="connsiteY130" fmla="*/ 146834 h 664517"/>
              <a:gd name="connsiteX131" fmla="*/ 416117 w 1470280"/>
              <a:gd name="connsiteY131" fmla="*/ 128055 h 664517"/>
              <a:gd name="connsiteX132" fmla="*/ 396905 w 1470280"/>
              <a:gd name="connsiteY132" fmla="*/ 111257 h 664517"/>
              <a:gd name="connsiteX133" fmla="*/ 371169 w 1470280"/>
              <a:gd name="connsiteY133" fmla="*/ 105801 h 664517"/>
              <a:gd name="connsiteX134" fmla="*/ 1009883 w 1470280"/>
              <a:gd name="connsiteY134" fmla="*/ 61251 h 664517"/>
              <a:gd name="connsiteX135" fmla="*/ 1069700 w 1470280"/>
              <a:gd name="connsiteY135" fmla="*/ 61251 h 664517"/>
              <a:gd name="connsiteX136" fmla="*/ 1069700 w 1470280"/>
              <a:gd name="connsiteY136" fmla="*/ 184789 h 664517"/>
              <a:gd name="connsiteX137" fmla="*/ 1081477 w 1470280"/>
              <a:gd name="connsiteY137" fmla="*/ 219048 h 664517"/>
              <a:gd name="connsiteX138" fmla="*/ 1112910 w 1470280"/>
              <a:gd name="connsiteY138" fmla="*/ 230634 h 664517"/>
              <a:gd name="connsiteX139" fmla="*/ 1144560 w 1470280"/>
              <a:gd name="connsiteY139" fmla="*/ 219048 h 664517"/>
              <a:gd name="connsiteX140" fmla="*/ 1156126 w 1470280"/>
              <a:gd name="connsiteY140" fmla="*/ 184789 h 664517"/>
              <a:gd name="connsiteX141" fmla="*/ 1156126 w 1470280"/>
              <a:gd name="connsiteY141" fmla="*/ 61251 h 664517"/>
              <a:gd name="connsiteX142" fmla="*/ 1215918 w 1470280"/>
              <a:gd name="connsiteY142" fmla="*/ 61251 h 664517"/>
              <a:gd name="connsiteX143" fmla="*/ 1215918 w 1470280"/>
              <a:gd name="connsiteY143" fmla="*/ 191339 h 664517"/>
              <a:gd name="connsiteX144" fmla="*/ 1202824 w 1470280"/>
              <a:gd name="connsiteY144" fmla="*/ 240227 h 664517"/>
              <a:gd name="connsiteX145" fmla="*/ 1166597 w 1470280"/>
              <a:gd name="connsiteY145" fmla="*/ 272532 h 664517"/>
              <a:gd name="connsiteX146" fmla="*/ 1112910 w 1470280"/>
              <a:gd name="connsiteY146" fmla="*/ 283882 h 664517"/>
              <a:gd name="connsiteX147" fmla="*/ 1038267 w 1470280"/>
              <a:gd name="connsiteY147" fmla="*/ 259209 h 664517"/>
              <a:gd name="connsiteX148" fmla="*/ 1009883 w 1470280"/>
              <a:gd name="connsiteY148" fmla="*/ 191339 h 664517"/>
              <a:gd name="connsiteX149" fmla="*/ 372901 w 1470280"/>
              <a:gd name="connsiteY149" fmla="*/ 56914 h 664517"/>
              <a:gd name="connsiteX150" fmla="*/ 429211 w 1470280"/>
              <a:gd name="connsiteY150" fmla="*/ 70663 h 664517"/>
              <a:gd name="connsiteX151" fmla="*/ 467627 w 1470280"/>
              <a:gd name="connsiteY151" fmla="*/ 109512 h 664517"/>
              <a:gd name="connsiteX152" fmla="*/ 481593 w 1470280"/>
              <a:gd name="connsiteY152" fmla="*/ 169534 h 664517"/>
              <a:gd name="connsiteX153" fmla="*/ 480721 w 1470280"/>
              <a:gd name="connsiteY153" fmla="*/ 186995 h 664517"/>
              <a:gd name="connsiteX154" fmla="*/ 319563 w 1470280"/>
              <a:gd name="connsiteY154" fmla="*/ 186995 h 664517"/>
              <a:gd name="connsiteX155" fmla="*/ 325764 w 1470280"/>
              <a:gd name="connsiteY155" fmla="*/ 206639 h 664517"/>
              <a:gd name="connsiteX156" fmla="*/ 346280 w 1470280"/>
              <a:gd name="connsiteY156" fmla="*/ 227155 h 664517"/>
              <a:gd name="connsiteX157" fmla="*/ 375523 w 1470280"/>
              <a:gd name="connsiteY157" fmla="*/ 233693 h 664517"/>
              <a:gd name="connsiteX158" fmla="*/ 397574 w 1470280"/>
              <a:gd name="connsiteY158" fmla="*/ 230211 h 664517"/>
              <a:gd name="connsiteX159" fmla="*/ 412418 w 1470280"/>
              <a:gd name="connsiteY159" fmla="*/ 220382 h 664517"/>
              <a:gd name="connsiteX160" fmla="*/ 420490 w 1470280"/>
              <a:gd name="connsiteY160" fmla="*/ 206187 h 664517"/>
              <a:gd name="connsiteX161" fmla="*/ 479849 w 1470280"/>
              <a:gd name="connsiteY161" fmla="*/ 206187 h 664517"/>
              <a:gd name="connsiteX162" fmla="*/ 461943 w 1470280"/>
              <a:gd name="connsiteY162" fmla="*/ 246799 h 664517"/>
              <a:gd name="connsiteX163" fmla="*/ 425512 w 1470280"/>
              <a:gd name="connsiteY163" fmla="*/ 274082 h 664517"/>
              <a:gd name="connsiteX164" fmla="*/ 375523 w 1470280"/>
              <a:gd name="connsiteY164" fmla="*/ 283898 h 664517"/>
              <a:gd name="connsiteX165" fmla="*/ 316374 w 1470280"/>
              <a:gd name="connsiteY165" fmla="*/ 269703 h 664517"/>
              <a:gd name="connsiteX166" fmla="*/ 275558 w 1470280"/>
              <a:gd name="connsiteY166" fmla="*/ 229994 h 664517"/>
              <a:gd name="connsiteX167" fmla="*/ 260726 w 1470280"/>
              <a:gd name="connsiteY167" fmla="*/ 170406 h 664517"/>
              <a:gd name="connsiteX168" fmla="*/ 275125 w 1470280"/>
              <a:gd name="connsiteY168" fmla="*/ 110817 h 664517"/>
              <a:gd name="connsiteX169" fmla="*/ 314847 w 1470280"/>
              <a:gd name="connsiteY169" fmla="*/ 71096 h 664517"/>
              <a:gd name="connsiteX170" fmla="*/ 372901 w 1470280"/>
              <a:gd name="connsiteY170" fmla="*/ 56914 h 664517"/>
              <a:gd name="connsiteX171" fmla="*/ 853862 w 1470280"/>
              <a:gd name="connsiteY171" fmla="*/ 56896 h 664517"/>
              <a:gd name="connsiteX172" fmla="*/ 905150 w 1470280"/>
              <a:gd name="connsiteY172" fmla="*/ 71079 h 664517"/>
              <a:gd name="connsiteX173" fmla="*/ 920752 w 1470280"/>
              <a:gd name="connsiteY173" fmla="*/ 83721 h 664517"/>
              <a:gd name="connsiteX174" fmla="*/ 931987 w 1470280"/>
              <a:gd name="connsiteY174" fmla="*/ 61256 h 664517"/>
              <a:gd name="connsiteX175" fmla="*/ 974331 w 1470280"/>
              <a:gd name="connsiteY175" fmla="*/ 61256 h 664517"/>
              <a:gd name="connsiteX176" fmla="*/ 974331 w 1470280"/>
              <a:gd name="connsiteY176" fmla="*/ 279514 h 664517"/>
              <a:gd name="connsiteX177" fmla="*/ 931987 w 1470280"/>
              <a:gd name="connsiteY177" fmla="*/ 279514 h 664517"/>
              <a:gd name="connsiteX178" fmla="*/ 920752 w 1470280"/>
              <a:gd name="connsiteY178" fmla="*/ 257037 h 664517"/>
              <a:gd name="connsiteX179" fmla="*/ 905150 w 1470280"/>
              <a:gd name="connsiteY179" fmla="*/ 269685 h 664517"/>
              <a:gd name="connsiteX180" fmla="*/ 853862 w 1470280"/>
              <a:gd name="connsiteY180" fmla="*/ 283874 h 664517"/>
              <a:gd name="connsiteX181" fmla="*/ 800601 w 1470280"/>
              <a:gd name="connsiteY181" fmla="*/ 269685 h 664517"/>
              <a:gd name="connsiteX182" fmla="*/ 761109 w 1470280"/>
              <a:gd name="connsiteY182" fmla="*/ 229970 h 664517"/>
              <a:gd name="connsiteX183" fmla="*/ 746048 w 1470280"/>
              <a:gd name="connsiteY183" fmla="*/ 170388 h 664517"/>
              <a:gd name="connsiteX184" fmla="*/ 761109 w 1470280"/>
              <a:gd name="connsiteY184" fmla="*/ 110800 h 664517"/>
              <a:gd name="connsiteX185" fmla="*/ 800601 w 1470280"/>
              <a:gd name="connsiteY185" fmla="*/ 71079 h 664517"/>
              <a:gd name="connsiteX186" fmla="*/ 853862 w 1470280"/>
              <a:gd name="connsiteY186" fmla="*/ 56896 h 664517"/>
              <a:gd name="connsiteX187" fmla="*/ 628802 w 1470280"/>
              <a:gd name="connsiteY187" fmla="*/ 56892 h 664517"/>
              <a:gd name="connsiteX188" fmla="*/ 676168 w 1470280"/>
              <a:gd name="connsiteY188" fmla="*/ 67809 h 664517"/>
              <a:gd name="connsiteX189" fmla="*/ 709123 w 1470280"/>
              <a:gd name="connsiteY189" fmla="*/ 99236 h 664517"/>
              <a:gd name="connsiteX190" fmla="*/ 721344 w 1470280"/>
              <a:gd name="connsiteY190" fmla="*/ 148130 h 664517"/>
              <a:gd name="connsiteX191" fmla="*/ 721344 w 1470280"/>
              <a:gd name="connsiteY191" fmla="*/ 279510 h 664517"/>
              <a:gd name="connsiteX192" fmla="*/ 661540 w 1470280"/>
              <a:gd name="connsiteY192" fmla="*/ 279510 h 664517"/>
              <a:gd name="connsiteX193" fmla="*/ 661540 w 1470280"/>
              <a:gd name="connsiteY193" fmla="*/ 157290 h 664517"/>
              <a:gd name="connsiteX194" fmla="*/ 655868 w 1470280"/>
              <a:gd name="connsiteY194" fmla="*/ 131758 h 664517"/>
              <a:gd name="connsiteX195" fmla="*/ 639941 w 1470280"/>
              <a:gd name="connsiteY195" fmla="*/ 115386 h 664517"/>
              <a:gd name="connsiteX196" fmla="*/ 616140 w 1470280"/>
              <a:gd name="connsiteY196" fmla="*/ 109708 h 664517"/>
              <a:gd name="connsiteX197" fmla="*/ 582740 w 1470280"/>
              <a:gd name="connsiteY197" fmla="*/ 122146 h 664517"/>
              <a:gd name="connsiteX198" fmla="*/ 570314 w 1470280"/>
              <a:gd name="connsiteY198" fmla="*/ 157290 h 664517"/>
              <a:gd name="connsiteX199" fmla="*/ 570314 w 1470280"/>
              <a:gd name="connsiteY199" fmla="*/ 279510 h 664517"/>
              <a:gd name="connsiteX200" fmla="*/ 510510 w 1470280"/>
              <a:gd name="connsiteY200" fmla="*/ 279510 h 664517"/>
              <a:gd name="connsiteX201" fmla="*/ 510510 w 1470280"/>
              <a:gd name="connsiteY201" fmla="*/ 61259 h 664517"/>
              <a:gd name="connsiteX202" fmla="*/ 552860 w 1470280"/>
              <a:gd name="connsiteY202" fmla="*/ 61259 h 664517"/>
              <a:gd name="connsiteX203" fmla="*/ 564070 w 1470280"/>
              <a:gd name="connsiteY203" fmla="*/ 83691 h 664517"/>
              <a:gd name="connsiteX204" fmla="*/ 585592 w 1470280"/>
              <a:gd name="connsiteY204" fmla="*/ 66937 h 664517"/>
              <a:gd name="connsiteX205" fmla="*/ 628802 w 1470280"/>
              <a:gd name="connsiteY205" fmla="*/ 56892 h 664517"/>
              <a:gd name="connsiteX206" fmla="*/ 77740 w 1470280"/>
              <a:gd name="connsiteY206" fmla="*/ 54276 h 664517"/>
              <a:gd name="connsiteX207" fmla="*/ 77740 w 1470280"/>
              <a:gd name="connsiteY207" fmla="*/ 135902 h 664517"/>
              <a:gd name="connsiteX208" fmla="*/ 137093 w 1470280"/>
              <a:gd name="connsiteY208" fmla="*/ 135902 h 664517"/>
              <a:gd name="connsiteX209" fmla="*/ 169609 w 1470280"/>
              <a:gd name="connsiteY209" fmla="*/ 124998 h 664517"/>
              <a:gd name="connsiteX210" fmla="*/ 181181 w 1470280"/>
              <a:gd name="connsiteY210" fmla="*/ 95309 h 664517"/>
              <a:gd name="connsiteX211" fmla="*/ 169609 w 1470280"/>
              <a:gd name="connsiteY211" fmla="*/ 64977 h 664517"/>
              <a:gd name="connsiteX212" fmla="*/ 137093 w 1470280"/>
              <a:gd name="connsiteY212" fmla="*/ 54276 h 664517"/>
              <a:gd name="connsiteX213" fmla="*/ 16612 w 1470280"/>
              <a:gd name="connsiteY213" fmla="*/ 143 h 664517"/>
              <a:gd name="connsiteX214" fmla="*/ 135343 w 1470280"/>
              <a:gd name="connsiteY214" fmla="*/ 143 h 664517"/>
              <a:gd name="connsiteX215" fmla="*/ 214575 w 1470280"/>
              <a:gd name="connsiteY215" fmla="*/ 25032 h 664517"/>
              <a:gd name="connsiteX216" fmla="*/ 243163 w 1470280"/>
              <a:gd name="connsiteY216" fmla="*/ 94437 h 664517"/>
              <a:gd name="connsiteX217" fmla="*/ 214575 w 1470280"/>
              <a:gd name="connsiteY217" fmla="*/ 163185 h 664517"/>
              <a:gd name="connsiteX218" fmla="*/ 192646 w 1470280"/>
              <a:gd name="connsiteY218" fmla="*/ 177298 h 664517"/>
              <a:gd name="connsiteX219" fmla="*/ 251903 w 1470280"/>
              <a:gd name="connsiteY219" fmla="*/ 279516 h 664517"/>
              <a:gd name="connsiteX220" fmla="*/ 181627 w 1470280"/>
              <a:gd name="connsiteY220" fmla="*/ 279516 h 664517"/>
              <a:gd name="connsiteX221" fmla="*/ 133357 w 1470280"/>
              <a:gd name="connsiteY221" fmla="*/ 188285 h 664517"/>
              <a:gd name="connsiteX222" fmla="*/ 77740 w 1470280"/>
              <a:gd name="connsiteY222" fmla="*/ 188285 h 664517"/>
              <a:gd name="connsiteX223" fmla="*/ 77740 w 1470280"/>
              <a:gd name="connsiteY223" fmla="*/ 279516 h 664517"/>
              <a:gd name="connsiteX224" fmla="*/ 16612 w 1470280"/>
              <a:gd name="connsiteY224" fmla="*/ 279516 h 664517"/>
              <a:gd name="connsiteX225" fmla="*/ 1343248 w 1470280"/>
              <a:gd name="connsiteY225" fmla="*/ 116 h 664517"/>
              <a:gd name="connsiteX226" fmla="*/ 1403072 w 1470280"/>
              <a:gd name="connsiteY226" fmla="*/ 116 h 664517"/>
              <a:gd name="connsiteX227" fmla="*/ 1403072 w 1470280"/>
              <a:gd name="connsiteY227" fmla="*/ 61239 h 664517"/>
              <a:gd name="connsiteX228" fmla="*/ 1470102 w 1470280"/>
              <a:gd name="connsiteY228" fmla="*/ 61239 h 664517"/>
              <a:gd name="connsiteX229" fmla="*/ 1470102 w 1470280"/>
              <a:gd name="connsiteY229" fmla="*/ 110999 h 664517"/>
              <a:gd name="connsiteX230" fmla="*/ 1403072 w 1470280"/>
              <a:gd name="connsiteY230" fmla="*/ 110999 h 664517"/>
              <a:gd name="connsiteX231" fmla="*/ 1403072 w 1470280"/>
              <a:gd name="connsiteY231" fmla="*/ 193503 h 664517"/>
              <a:gd name="connsiteX232" fmla="*/ 1410482 w 1470280"/>
              <a:gd name="connsiteY232" fmla="*/ 217069 h 664517"/>
              <a:gd name="connsiteX233" fmla="*/ 1434054 w 1470280"/>
              <a:gd name="connsiteY233" fmla="*/ 224491 h 664517"/>
              <a:gd name="connsiteX234" fmla="*/ 1470280 w 1470280"/>
              <a:gd name="connsiteY234" fmla="*/ 224491 h 664517"/>
              <a:gd name="connsiteX235" fmla="*/ 1470280 w 1470280"/>
              <a:gd name="connsiteY235" fmla="*/ 279496 h 664517"/>
              <a:gd name="connsiteX236" fmla="*/ 1432303 w 1470280"/>
              <a:gd name="connsiteY236" fmla="*/ 279496 h 664517"/>
              <a:gd name="connsiteX237" fmla="*/ 1381238 w 1470280"/>
              <a:gd name="connsiteY237" fmla="*/ 270985 h 664517"/>
              <a:gd name="connsiteX238" fmla="*/ 1352421 w 1470280"/>
              <a:gd name="connsiteY238" fmla="*/ 244352 h 664517"/>
              <a:gd name="connsiteX239" fmla="*/ 1343248 w 1470280"/>
              <a:gd name="connsiteY239" fmla="*/ 198290 h 664517"/>
              <a:gd name="connsiteX240" fmla="*/ 1249855 w 1470280"/>
              <a:gd name="connsiteY240" fmla="*/ 0 h 664517"/>
              <a:gd name="connsiteX241" fmla="*/ 1309666 w 1470280"/>
              <a:gd name="connsiteY241" fmla="*/ 0 h 664517"/>
              <a:gd name="connsiteX242" fmla="*/ 1309666 w 1470280"/>
              <a:gd name="connsiteY242" fmla="*/ 279361 h 664517"/>
              <a:gd name="connsiteX243" fmla="*/ 1249855 w 1470280"/>
              <a:gd name="connsiteY243" fmla="*/ 279361 h 66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1470280" h="664517">
                <a:moveTo>
                  <a:pt x="578226" y="411787"/>
                </a:moveTo>
                <a:cubicBezTo>
                  <a:pt x="567449" y="411787"/>
                  <a:pt x="557773" y="414270"/>
                  <a:pt x="549199" y="419209"/>
                </a:cubicBezTo>
                <a:cubicBezTo>
                  <a:pt x="540599" y="424168"/>
                  <a:pt x="533845" y="431139"/>
                  <a:pt x="528905" y="440159"/>
                </a:cubicBezTo>
                <a:cubicBezTo>
                  <a:pt x="523953" y="449179"/>
                  <a:pt x="521483" y="459949"/>
                  <a:pt x="521483" y="472464"/>
                </a:cubicBezTo>
                <a:cubicBezTo>
                  <a:pt x="521483" y="484686"/>
                  <a:pt x="523953" y="495310"/>
                  <a:pt x="528905" y="504330"/>
                </a:cubicBezTo>
                <a:cubicBezTo>
                  <a:pt x="533845" y="513357"/>
                  <a:pt x="540599" y="520333"/>
                  <a:pt x="549199" y="525279"/>
                </a:cubicBezTo>
                <a:cubicBezTo>
                  <a:pt x="557773" y="530232"/>
                  <a:pt x="567449" y="532702"/>
                  <a:pt x="578226" y="532702"/>
                </a:cubicBezTo>
                <a:cubicBezTo>
                  <a:pt x="589283" y="532702"/>
                  <a:pt x="599105" y="530232"/>
                  <a:pt x="607686" y="525279"/>
                </a:cubicBezTo>
                <a:cubicBezTo>
                  <a:pt x="616267" y="520333"/>
                  <a:pt x="623040" y="513357"/>
                  <a:pt x="627986" y="504330"/>
                </a:cubicBezTo>
                <a:cubicBezTo>
                  <a:pt x="632925" y="495310"/>
                  <a:pt x="635402" y="484686"/>
                  <a:pt x="635402" y="472464"/>
                </a:cubicBezTo>
                <a:cubicBezTo>
                  <a:pt x="635402" y="459949"/>
                  <a:pt x="632925" y="449179"/>
                  <a:pt x="627986" y="440159"/>
                </a:cubicBezTo>
                <a:cubicBezTo>
                  <a:pt x="623040" y="431139"/>
                  <a:pt x="616267" y="424168"/>
                  <a:pt x="607686" y="419209"/>
                </a:cubicBezTo>
                <a:cubicBezTo>
                  <a:pt x="599105" y="414270"/>
                  <a:pt x="589283" y="411787"/>
                  <a:pt x="578226" y="411787"/>
                </a:cubicBezTo>
                <a:close/>
                <a:moveTo>
                  <a:pt x="1074339" y="411784"/>
                </a:moveTo>
                <a:cubicBezTo>
                  <a:pt x="1063562" y="411784"/>
                  <a:pt x="1053969" y="414266"/>
                  <a:pt x="1045522" y="419206"/>
                </a:cubicBezTo>
                <a:cubicBezTo>
                  <a:pt x="1037088" y="424165"/>
                  <a:pt x="1030385" y="431135"/>
                  <a:pt x="1025445" y="440155"/>
                </a:cubicBezTo>
                <a:cubicBezTo>
                  <a:pt x="1020499" y="449175"/>
                  <a:pt x="1018035" y="459946"/>
                  <a:pt x="1018035" y="472461"/>
                </a:cubicBezTo>
                <a:cubicBezTo>
                  <a:pt x="1018035" y="484683"/>
                  <a:pt x="1020499" y="495307"/>
                  <a:pt x="1025445" y="504327"/>
                </a:cubicBezTo>
                <a:cubicBezTo>
                  <a:pt x="1030385" y="513353"/>
                  <a:pt x="1037088" y="520330"/>
                  <a:pt x="1045522" y="525276"/>
                </a:cubicBezTo>
                <a:cubicBezTo>
                  <a:pt x="1053969" y="530229"/>
                  <a:pt x="1063562" y="532698"/>
                  <a:pt x="1074339" y="532698"/>
                </a:cubicBezTo>
                <a:cubicBezTo>
                  <a:pt x="1085103" y="532698"/>
                  <a:pt x="1094715" y="530229"/>
                  <a:pt x="1103150" y="525276"/>
                </a:cubicBezTo>
                <a:cubicBezTo>
                  <a:pt x="1111591" y="520330"/>
                  <a:pt x="1118274" y="513353"/>
                  <a:pt x="1123233" y="504327"/>
                </a:cubicBezTo>
                <a:cubicBezTo>
                  <a:pt x="1128173" y="495307"/>
                  <a:pt x="1130643" y="484683"/>
                  <a:pt x="1130643" y="472461"/>
                </a:cubicBezTo>
                <a:cubicBezTo>
                  <a:pt x="1130643" y="459946"/>
                  <a:pt x="1128173" y="449175"/>
                  <a:pt x="1123233" y="440155"/>
                </a:cubicBezTo>
                <a:cubicBezTo>
                  <a:pt x="1118274" y="431135"/>
                  <a:pt x="1111591" y="424165"/>
                  <a:pt x="1103150" y="419206"/>
                </a:cubicBezTo>
                <a:cubicBezTo>
                  <a:pt x="1094715" y="414266"/>
                  <a:pt x="1085103" y="411784"/>
                  <a:pt x="1074339" y="411784"/>
                </a:cubicBezTo>
                <a:close/>
                <a:moveTo>
                  <a:pt x="719382" y="363336"/>
                </a:moveTo>
                <a:lnTo>
                  <a:pt x="779206" y="363336"/>
                </a:lnTo>
                <a:lnTo>
                  <a:pt x="779206" y="486873"/>
                </a:lnTo>
                <a:cubicBezTo>
                  <a:pt x="779206" y="502010"/>
                  <a:pt x="783121" y="513430"/>
                  <a:pt x="790976" y="521133"/>
                </a:cubicBezTo>
                <a:cubicBezTo>
                  <a:pt x="798837" y="528861"/>
                  <a:pt x="809315" y="532718"/>
                  <a:pt x="822409" y="532718"/>
                </a:cubicBezTo>
                <a:cubicBezTo>
                  <a:pt x="835796" y="532718"/>
                  <a:pt x="846337" y="528861"/>
                  <a:pt x="854059" y="521133"/>
                </a:cubicBezTo>
                <a:cubicBezTo>
                  <a:pt x="861774" y="513430"/>
                  <a:pt x="865632" y="502010"/>
                  <a:pt x="865632" y="486873"/>
                </a:cubicBezTo>
                <a:lnTo>
                  <a:pt x="865632" y="363336"/>
                </a:lnTo>
                <a:lnTo>
                  <a:pt x="925424" y="363336"/>
                </a:lnTo>
                <a:lnTo>
                  <a:pt x="925424" y="493423"/>
                </a:lnTo>
                <a:cubicBezTo>
                  <a:pt x="925424" y="512055"/>
                  <a:pt x="921057" y="528339"/>
                  <a:pt x="912330" y="542311"/>
                </a:cubicBezTo>
                <a:cubicBezTo>
                  <a:pt x="903602" y="556277"/>
                  <a:pt x="891520" y="567048"/>
                  <a:pt x="876103" y="574616"/>
                </a:cubicBezTo>
                <a:cubicBezTo>
                  <a:pt x="860673" y="582172"/>
                  <a:pt x="842766" y="585966"/>
                  <a:pt x="822409" y="585966"/>
                </a:cubicBezTo>
                <a:cubicBezTo>
                  <a:pt x="791555" y="585966"/>
                  <a:pt x="766666" y="577748"/>
                  <a:pt x="747760" y="561293"/>
                </a:cubicBezTo>
                <a:cubicBezTo>
                  <a:pt x="728854" y="544864"/>
                  <a:pt x="719382" y="522234"/>
                  <a:pt x="719382" y="493423"/>
                </a:cubicBezTo>
                <a:close/>
                <a:moveTo>
                  <a:pt x="451312" y="363157"/>
                </a:moveTo>
                <a:lnTo>
                  <a:pt x="451312" y="420817"/>
                </a:lnTo>
                <a:cubicBezTo>
                  <a:pt x="412946" y="420817"/>
                  <a:pt x="393722" y="437609"/>
                  <a:pt x="384104" y="453447"/>
                </a:cubicBezTo>
                <a:cubicBezTo>
                  <a:pt x="377509" y="464281"/>
                  <a:pt x="374441" y="476897"/>
                  <a:pt x="374441" y="489584"/>
                </a:cubicBezTo>
                <a:lnTo>
                  <a:pt x="374441" y="581631"/>
                </a:lnTo>
                <a:lnTo>
                  <a:pt x="314642" y="581631"/>
                </a:lnTo>
                <a:lnTo>
                  <a:pt x="314642" y="363373"/>
                </a:lnTo>
                <a:lnTo>
                  <a:pt x="364103" y="363373"/>
                </a:lnTo>
                <a:lnTo>
                  <a:pt x="373460" y="394597"/>
                </a:lnTo>
                <a:cubicBezTo>
                  <a:pt x="393779" y="376945"/>
                  <a:pt x="419726" y="363157"/>
                  <a:pt x="451312" y="363157"/>
                </a:cubicBezTo>
                <a:close/>
                <a:moveTo>
                  <a:pt x="578226" y="358972"/>
                </a:moveTo>
                <a:cubicBezTo>
                  <a:pt x="600626" y="358972"/>
                  <a:pt x="620703" y="363708"/>
                  <a:pt x="638463" y="373154"/>
                </a:cubicBezTo>
                <a:cubicBezTo>
                  <a:pt x="656211" y="382614"/>
                  <a:pt x="670170" y="395854"/>
                  <a:pt x="680368" y="412888"/>
                </a:cubicBezTo>
                <a:cubicBezTo>
                  <a:pt x="690553" y="429910"/>
                  <a:pt x="695658" y="449758"/>
                  <a:pt x="695658" y="472464"/>
                </a:cubicBezTo>
                <a:cubicBezTo>
                  <a:pt x="695658" y="495164"/>
                  <a:pt x="690553" y="515031"/>
                  <a:pt x="680368" y="532046"/>
                </a:cubicBezTo>
                <a:cubicBezTo>
                  <a:pt x="670170" y="549068"/>
                  <a:pt x="656211" y="562321"/>
                  <a:pt x="638463" y="571774"/>
                </a:cubicBezTo>
                <a:cubicBezTo>
                  <a:pt x="620703" y="581227"/>
                  <a:pt x="600626" y="585956"/>
                  <a:pt x="578226" y="585956"/>
                </a:cubicBezTo>
                <a:cubicBezTo>
                  <a:pt x="555806" y="585956"/>
                  <a:pt x="535806" y="581227"/>
                  <a:pt x="518205" y="571774"/>
                </a:cubicBezTo>
                <a:cubicBezTo>
                  <a:pt x="500597" y="562321"/>
                  <a:pt x="486701" y="549068"/>
                  <a:pt x="476516" y="532046"/>
                </a:cubicBezTo>
                <a:cubicBezTo>
                  <a:pt x="466325" y="515031"/>
                  <a:pt x="461239" y="495164"/>
                  <a:pt x="461239" y="472464"/>
                </a:cubicBezTo>
                <a:cubicBezTo>
                  <a:pt x="461239" y="449758"/>
                  <a:pt x="466325" y="429910"/>
                  <a:pt x="476516" y="412888"/>
                </a:cubicBezTo>
                <a:cubicBezTo>
                  <a:pt x="486701" y="395854"/>
                  <a:pt x="500597" y="382614"/>
                  <a:pt x="518205" y="373154"/>
                </a:cubicBezTo>
                <a:cubicBezTo>
                  <a:pt x="535806" y="363708"/>
                  <a:pt x="555806" y="358972"/>
                  <a:pt x="578226" y="358972"/>
                </a:cubicBezTo>
                <a:close/>
                <a:moveTo>
                  <a:pt x="1082633" y="358968"/>
                </a:moveTo>
                <a:cubicBezTo>
                  <a:pt x="1102125" y="358968"/>
                  <a:pt x="1120012" y="363704"/>
                  <a:pt x="1136321" y="373151"/>
                </a:cubicBezTo>
                <a:cubicBezTo>
                  <a:pt x="1152617" y="382610"/>
                  <a:pt x="1165800" y="395851"/>
                  <a:pt x="1175832" y="412885"/>
                </a:cubicBezTo>
                <a:cubicBezTo>
                  <a:pt x="1185877" y="429907"/>
                  <a:pt x="1190893" y="449755"/>
                  <a:pt x="1190893" y="472461"/>
                </a:cubicBezTo>
                <a:cubicBezTo>
                  <a:pt x="1190893" y="495160"/>
                  <a:pt x="1185877" y="515027"/>
                  <a:pt x="1175832" y="532043"/>
                </a:cubicBezTo>
                <a:cubicBezTo>
                  <a:pt x="1165800" y="549064"/>
                  <a:pt x="1152617" y="562318"/>
                  <a:pt x="1136321" y="571770"/>
                </a:cubicBezTo>
                <a:cubicBezTo>
                  <a:pt x="1120012" y="581223"/>
                  <a:pt x="1102125" y="585953"/>
                  <a:pt x="1082633" y="585953"/>
                </a:cubicBezTo>
                <a:cubicBezTo>
                  <a:pt x="1064294" y="585953"/>
                  <a:pt x="1047992" y="581370"/>
                  <a:pt x="1033746" y="572203"/>
                </a:cubicBezTo>
                <a:cubicBezTo>
                  <a:pt x="1029691" y="569593"/>
                  <a:pt x="1025903" y="566665"/>
                  <a:pt x="1022396" y="563431"/>
                </a:cubicBezTo>
                <a:lnTo>
                  <a:pt x="1022396" y="664517"/>
                </a:lnTo>
                <a:lnTo>
                  <a:pt x="962591" y="664517"/>
                </a:lnTo>
                <a:lnTo>
                  <a:pt x="962591" y="363335"/>
                </a:lnTo>
                <a:lnTo>
                  <a:pt x="1004941" y="363335"/>
                </a:lnTo>
                <a:lnTo>
                  <a:pt x="1016049" y="385564"/>
                </a:lnTo>
                <a:cubicBezTo>
                  <a:pt x="1020747" y="380885"/>
                  <a:pt x="1025929" y="376748"/>
                  <a:pt x="1031562" y="373151"/>
                </a:cubicBezTo>
                <a:cubicBezTo>
                  <a:pt x="1046407" y="363704"/>
                  <a:pt x="1063422" y="358968"/>
                  <a:pt x="1082633" y="358968"/>
                </a:cubicBezTo>
                <a:close/>
                <a:moveTo>
                  <a:pt x="145810" y="297857"/>
                </a:moveTo>
                <a:cubicBezTo>
                  <a:pt x="171992" y="297857"/>
                  <a:pt x="194755" y="302510"/>
                  <a:pt x="214113" y="311816"/>
                </a:cubicBezTo>
                <a:cubicBezTo>
                  <a:pt x="233452" y="321142"/>
                  <a:pt x="249035" y="333364"/>
                  <a:pt x="260824" y="348482"/>
                </a:cubicBezTo>
                <a:cubicBezTo>
                  <a:pt x="272606" y="363620"/>
                  <a:pt x="279952" y="379916"/>
                  <a:pt x="282861" y="397370"/>
                </a:cubicBezTo>
                <a:lnTo>
                  <a:pt x="219142" y="397370"/>
                </a:lnTo>
                <a:cubicBezTo>
                  <a:pt x="217099" y="390387"/>
                  <a:pt x="212948" y="383557"/>
                  <a:pt x="206704" y="376860"/>
                </a:cubicBezTo>
                <a:cubicBezTo>
                  <a:pt x="200427" y="370157"/>
                  <a:pt x="192279" y="364638"/>
                  <a:pt x="182247" y="360271"/>
                </a:cubicBezTo>
                <a:cubicBezTo>
                  <a:pt x="172215" y="355911"/>
                  <a:pt x="160203" y="353721"/>
                  <a:pt x="146243" y="353721"/>
                </a:cubicBezTo>
                <a:cubicBezTo>
                  <a:pt x="129935" y="353721"/>
                  <a:pt x="115466" y="357356"/>
                  <a:pt x="102811" y="364638"/>
                </a:cubicBezTo>
                <a:cubicBezTo>
                  <a:pt x="90137" y="371914"/>
                  <a:pt x="80251" y="382093"/>
                  <a:pt x="73122" y="395199"/>
                </a:cubicBezTo>
                <a:cubicBezTo>
                  <a:pt x="65986" y="408287"/>
                  <a:pt x="62434" y="423857"/>
                  <a:pt x="62434" y="441897"/>
                </a:cubicBezTo>
                <a:cubicBezTo>
                  <a:pt x="62434" y="459944"/>
                  <a:pt x="66056" y="475661"/>
                  <a:pt x="73338" y="489041"/>
                </a:cubicBezTo>
                <a:cubicBezTo>
                  <a:pt x="80614" y="502428"/>
                  <a:pt x="90729" y="512759"/>
                  <a:pt x="103676" y="520029"/>
                </a:cubicBezTo>
                <a:cubicBezTo>
                  <a:pt x="116618" y="527317"/>
                  <a:pt x="131399" y="530946"/>
                  <a:pt x="147981" y="530946"/>
                </a:cubicBezTo>
                <a:cubicBezTo>
                  <a:pt x="163411" y="530946"/>
                  <a:pt x="176862" y="528552"/>
                  <a:pt x="188364" y="523753"/>
                </a:cubicBezTo>
                <a:cubicBezTo>
                  <a:pt x="199848" y="518940"/>
                  <a:pt x="208881" y="511734"/>
                  <a:pt x="215418" y="502135"/>
                </a:cubicBezTo>
                <a:cubicBezTo>
                  <a:pt x="220307" y="494993"/>
                  <a:pt x="223509" y="486539"/>
                  <a:pt x="225081" y="476819"/>
                </a:cubicBezTo>
                <a:lnTo>
                  <a:pt x="130959" y="476819"/>
                </a:lnTo>
                <a:lnTo>
                  <a:pt x="130959" y="425309"/>
                </a:lnTo>
                <a:lnTo>
                  <a:pt x="288107" y="425309"/>
                </a:lnTo>
                <a:cubicBezTo>
                  <a:pt x="288692" y="429096"/>
                  <a:pt x="289036" y="433107"/>
                  <a:pt x="289195" y="437314"/>
                </a:cubicBezTo>
                <a:cubicBezTo>
                  <a:pt x="289342" y="441535"/>
                  <a:pt x="289399" y="445691"/>
                  <a:pt x="289399" y="449753"/>
                </a:cubicBezTo>
                <a:cubicBezTo>
                  <a:pt x="289399" y="477984"/>
                  <a:pt x="283154" y="502294"/>
                  <a:pt x="270639" y="522651"/>
                </a:cubicBezTo>
                <a:cubicBezTo>
                  <a:pt x="258125" y="543021"/>
                  <a:pt x="241180" y="558662"/>
                  <a:pt x="219798" y="569579"/>
                </a:cubicBezTo>
                <a:cubicBezTo>
                  <a:pt x="198396" y="580483"/>
                  <a:pt x="174175" y="585951"/>
                  <a:pt x="147115" y="585951"/>
                </a:cubicBezTo>
                <a:cubicBezTo>
                  <a:pt x="126166" y="585951"/>
                  <a:pt x="106738" y="582380"/>
                  <a:pt x="88845" y="575250"/>
                </a:cubicBezTo>
                <a:cubicBezTo>
                  <a:pt x="70945" y="568121"/>
                  <a:pt x="55368" y="558012"/>
                  <a:pt x="42121" y="544918"/>
                </a:cubicBezTo>
                <a:cubicBezTo>
                  <a:pt x="28881" y="531824"/>
                  <a:pt x="18556" y="516534"/>
                  <a:pt x="11140" y="499086"/>
                </a:cubicBezTo>
                <a:cubicBezTo>
                  <a:pt x="3711" y="481619"/>
                  <a:pt x="0" y="462573"/>
                  <a:pt x="0" y="441897"/>
                </a:cubicBezTo>
                <a:cubicBezTo>
                  <a:pt x="0" y="421235"/>
                  <a:pt x="3641" y="402170"/>
                  <a:pt x="10917" y="384715"/>
                </a:cubicBezTo>
                <a:cubicBezTo>
                  <a:pt x="18187" y="367261"/>
                  <a:pt x="28391" y="352053"/>
                  <a:pt x="41485" y="339106"/>
                </a:cubicBezTo>
                <a:cubicBezTo>
                  <a:pt x="54572" y="326158"/>
                  <a:pt x="69983" y="316037"/>
                  <a:pt x="87743" y="308761"/>
                </a:cubicBezTo>
                <a:cubicBezTo>
                  <a:pt x="105497" y="301491"/>
                  <a:pt x="124848" y="297857"/>
                  <a:pt x="145810" y="297857"/>
                </a:cubicBezTo>
                <a:close/>
                <a:moveTo>
                  <a:pt x="862583" y="109711"/>
                </a:moveTo>
                <a:cubicBezTo>
                  <a:pt x="851825" y="109711"/>
                  <a:pt x="842213" y="112175"/>
                  <a:pt x="833772" y="117134"/>
                </a:cubicBezTo>
                <a:cubicBezTo>
                  <a:pt x="825338" y="122080"/>
                  <a:pt x="818635" y="129063"/>
                  <a:pt x="813695" y="138083"/>
                </a:cubicBezTo>
                <a:cubicBezTo>
                  <a:pt x="808756" y="147103"/>
                  <a:pt x="806273" y="157874"/>
                  <a:pt x="806273" y="170388"/>
                </a:cubicBezTo>
                <a:cubicBezTo>
                  <a:pt x="806273" y="182610"/>
                  <a:pt x="808756" y="193234"/>
                  <a:pt x="813695" y="202248"/>
                </a:cubicBezTo>
                <a:cubicBezTo>
                  <a:pt x="818635" y="211268"/>
                  <a:pt x="825338" y="218258"/>
                  <a:pt x="833772" y="223204"/>
                </a:cubicBezTo>
                <a:cubicBezTo>
                  <a:pt x="842213" y="228156"/>
                  <a:pt x="851825" y="230626"/>
                  <a:pt x="862583" y="230626"/>
                </a:cubicBezTo>
                <a:cubicBezTo>
                  <a:pt x="873354" y="230626"/>
                  <a:pt x="882953" y="228156"/>
                  <a:pt x="891394" y="223204"/>
                </a:cubicBezTo>
                <a:cubicBezTo>
                  <a:pt x="899828" y="218258"/>
                  <a:pt x="906525" y="211268"/>
                  <a:pt x="911471" y="202248"/>
                </a:cubicBezTo>
                <a:cubicBezTo>
                  <a:pt x="916417" y="193234"/>
                  <a:pt x="918893" y="182610"/>
                  <a:pt x="918893" y="170388"/>
                </a:cubicBezTo>
                <a:cubicBezTo>
                  <a:pt x="918893" y="157874"/>
                  <a:pt x="916417" y="147103"/>
                  <a:pt x="911471" y="138083"/>
                </a:cubicBezTo>
                <a:cubicBezTo>
                  <a:pt x="906525" y="129063"/>
                  <a:pt x="899828" y="122080"/>
                  <a:pt x="891394" y="117134"/>
                </a:cubicBezTo>
                <a:cubicBezTo>
                  <a:pt x="882953" y="112175"/>
                  <a:pt x="873354" y="109711"/>
                  <a:pt x="862583" y="109711"/>
                </a:cubicBezTo>
                <a:close/>
                <a:moveTo>
                  <a:pt x="371169" y="105801"/>
                </a:moveTo>
                <a:cubicBezTo>
                  <a:pt x="361564" y="105801"/>
                  <a:pt x="352747" y="107762"/>
                  <a:pt x="344758" y="111690"/>
                </a:cubicBezTo>
                <a:cubicBezTo>
                  <a:pt x="336738" y="115617"/>
                  <a:pt x="330347" y="122244"/>
                  <a:pt x="325541" y="131550"/>
                </a:cubicBezTo>
                <a:cubicBezTo>
                  <a:pt x="323326" y="135866"/>
                  <a:pt x="321613" y="140959"/>
                  <a:pt x="320423" y="146834"/>
                </a:cubicBezTo>
                <a:lnTo>
                  <a:pt x="422794" y="146834"/>
                </a:lnTo>
                <a:cubicBezTo>
                  <a:pt x="421725" y="139552"/>
                  <a:pt x="419535" y="133282"/>
                  <a:pt x="416117" y="128055"/>
                </a:cubicBezTo>
                <a:cubicBezTo>
                  <a:pt x="411177" y="120500"/>
                  <a:pt x="404780" y="114904"/>
                  <a:pt x="396905" y="111257"/>
                </a:cubicBezTo>
                <a:cubicBezTo>
                  <a:pt x="389050" y="107628"/>
                  <a:pt x="380463" y="105801"/>
                  <a:pt x="371169" y="105801"/>
                </a:cubicBezTo>
                <a:close/>
                <a:moveTo>
                  <a:pt x="1009883" y="61251"/>
                </a:moveTo>
                <a:lnTo>
                  <a:pt x="1069700" y="61251"/>
                </a:lnTo>
                <a:lnTo>
                  <a:pt x="1069700" y="184789"/>
                </a:lnTo>
                <a:cubicBezTo>
                  <a:pt x="1069700" y="199926"/>
                  <a:pt x="1073628" y="211346"/>
                  <a:pt x="1081477" y="219048"/>
                </a:cubicBezTo>
                <a:cubicBezTo>
                  <a:pt x="1089351" y="226776"/>
                  <a:pt x="1099816" y="230634"/>
                  <a:pt x="1112910" y="230634"/>
                </a:cubicBezTo>
                <a:cubicBezTo>
                  <a:pt x="1126290" y="230634"/>
                  <a:pt x="1136845" y="226776"/>
                  <a:pt x="1144560" y="219048"/>
                </a:cubicBezTo>
                <a:cubicBezTo>
                  <a:pt x="1152275" y="211346"/>
                  <a:pt x="1156126" y="199926"/>
                  <a:pt x="1156126" y="184789"/>
                </a:cubicBezTo>
                <a:lnTo>
                  <a:pt x="1156126" y="61251"/>
                </a:lnTo>
                <a:lnTo>
                  <a:pt x="1215918" y="61251"/>
                </a:lnTo>
                <a:lnTo>
                  <a:pt x="1215918" y="191339"/>
                </a:lnTo>
                <a:cubicBezTo>
                  <a:pt x="1215918" y="209971"/>
                  <a:pt x="1211564" y="226254"/>
                  <a:pt x="1202824" y="240227"/>
                </a:cubicBezTo>
                <a:cubicBezTo>
                  <a:pt x="1194109" y="254193"/>
                  <a:pt x="1182027" y="264963"/>
                  <a:pt x="1166597" y="272532"/>
                </a:cubicBezTo>
                <a:cubicBezTo>
                  <a:pt x="1151186" y="280088"/>
                  <a:pt x="1133280" y="283882"/>
                  <a:pt x="1112910" y="283882"/>
                </a:cubicBezTo>
                <a:cubicBezTo>
                  <a:pt x="1082056" y="283882"/>
                  <a:pt x="1057179" y="275664"/>
                  <a:pt x="1038267" y="259209"/>
                </a:cubicBezTo>
                <a:cubicBezTo>
                  <a:pt x="1019355" y="242779"/>
                  <a:pt x="1009883" y="220149"/>
                  <a:pt x="1009883" y="191339"/>
                </a:cubicBezTo>
                <a:close/>
                <a:moveTo>
                  <a:pt x="372901" y="56914"/>
                </a:moveTo>
                <a:cubicBezTo>
                  <a:pt x="394143" y="56914"/>
                  <a:pt x="412915" y="61497"/>
                  <a:pt x="429211" y="70663"/>
                </a:cubicBezTo>
                <a:cubicBezTo>
                  <a:pt x="445507" y="79823"/>
                  <a:pt x="458321" y="92784"/>
                  <a:pt x="467627" y="109512"/>
                </a:cubicBezTo>
                <a:cubicBezTo>
                  <a:pt x="476953" y="126248"/>
                  <a:pt x="481593" y="146255"/>
                  <a:pt x="481593" y="169534"/>
                </a:cubicBezTo>
                <a:cubicBezTo>
                  <a:pt x="481593" y="178738"/>
                  <a:pt x="481007" y="184092"/>
                  <a:pt x="480721" y="186995"/>
                </a:cubicBezTo>
                <a:lnTo>
                  <a:pt x="319563" y="186995"/>
                </a:lnTo>
                <a:cubicBezTo>
                  <a:pt x="320754" y="194525"/>
                  <a:pt x="322816" y="201075"/>
                  <a:pt x="325764" y="206639"/>
                </a:cubicBezTo>
                <a:cubicBezTo>
                  <a:pt x="330710" y="215958"/>
                  <a:pt x="337540" y="222788"/>
                  <a:pt x="346280" y="227155"/>
                </a:cubicBezTo>
                <a:cubicBezTo>
                  <a:pt x="355020" y="231516"/>
                  <a:pt x="364753" y="233693"/>
                  <a:pt x="375523" y="233693"/>
                </a:cubicBezTo>
                <a:cubicBezTo>
                  <a:pt x="384263" y="233693"/>
                  <a:pt x="391596" y="232540"/>
                  <a:pt x="397574" y="230211"/>
                </a:cubicBezTo>
                <a:cubicBezTo>
                  <a:pt x="403519" y="227874"/>
                  <a:pt x="408478" y="224603"/>
                  <a:pt x="412418" y="220382"/>
                </a:cubicBezTo>
                <a:cubicBezTo>
                  <a:pt x="416333" y="216174"/>
                  <a:pt x="419032" y="211432"/>
                  <a:pt x="420490" y="206187"/>
                </a:cubicBezTo>
                <a:lnTo>
                  <a:pt x="479849" y="206187"/>
                </a:lnTo>
                <a:cubicBezTo>
                  <a:pt x="477513" y="221630"/>
                  <a:pt x="471555" y="235157"/>
                  <a:pt x="461943" y="246799"/>
                </a:cubicBezTo>
                <a:cubicBezTo>
                  <a:pt x="452343" y="258436"/>
                  <a:pt x="440198" y="267526"/>
                  <a:pt x="425512" y="274082"/>
                </a:cubicBezTo>
                <a:cubicBezTo>
                  <a:pt x="410808" y="280620"/>
                  <a:pt x="394143" y="283898"/>
                  <a:pt x="375523" y="283898"/>
                </a:cubicBezTo>
                <a:cubicBezTo>
                  <a:pt x="353409" y="283898"/>
                  <a:pt x="333682" y="279175"/>
                  <a:pt x="316374" y="269703"/>
                </a:cubicBezTo>
                <a:cubicBezTo>
                  <a:pt x="299060" y="260263"/>
                  <a:pt x="285463" y="247016"/>
                  <a:pt x="275558" y="229994"/>
                </a:cubicBezTo>
                <a:cubicBezTo>
                  <a:pt x="265666" y="212960"/>
                  <a:pt x="260726" y="193099"/>
                  <a:pt x="260726" y="170406"/>
                </a:cubicBezTo>
                <a:cubicBezTo>
                  <a:pt x="260726" y="147706"/>
                  <a:pt x="265526" y="127839"/>
                  <a:pt x="275125" y="110817"/>
                </a:cubicBezTo>
                <a:cubicBezTo>
                  <a:pt x="284731" y="93796"/>
                  <a:pt x="297965" y="80562"/>
                  <a:pt x="314847" y="71096"/>
                </a:cubicBezTo>
                <a:cubicBezTo>
                  <a:pt x="331722" y="61643"/>
                  <a:pt x="351079" y="56914"/>
                  <a:pt x="372901" y="56914"/>
                </a:cubicBezTo>
                <a:close/>
                <a:moveTo>
                  <a:pt x="853862" y="56896"/>
                </a:moveTo>
                <a:cubicBezTo>
                  <a:pt x="873354" y="56896"/>
                  <a:pt x="890452" y="61619"/>
                  <a:pt x="905150" y="71079"/>
                </a:cubicBezTo>
                <a:cubicBezTo>
                  <a:pt x="910809" y="74726"/>
                  <a:pt x="916016" y="78946"/>
                  <a:pt x="920752" y="83721"/>
                </a:cubicBezTo>
                <a:lnTo>
                  <a:pt x="931987" y="61256"/>
                </a:lnTo>
                <a:lnTo>
                  <a:pt x="974331" y="61256"/>
                </a:lnTo>
                <a:lnTo>
                  <a:pt x="974331" y="279514"/>
                </a:lnTo>
                <a:lnTo>
                  <a:pt x="931987" y="279514"/>
                </a:lnTo>
                <a:lnTo>
                  <a:pt x="920752" y="257037"/>
                </a:lnTo>
                <a:cubicBezTo>
                  <a:pt x="916016" y="261811"/>
                  <a:pt x="910809" y="266038"/>
                  <a:pt x="905150" y="269685"/>
                </a:cubicBezTo>
                <a:cubicBezTo>
                  <a:pt x="890452" y="279151"/>
                  <a:pt x="873354" y="283874"/>
                  <a:pt x="853862" y="283874"/>
                </a:cubicBezTo>
                <a:cubicBezTo>
                  <a:pt x="834657" y="283874"/>
                  <a:pt x="816897" y="279151"/>
                  <a:pt x="800601" y="269685"/>
                </a:cubicBezTo>
                <a:cubicBezTo>
                  <a:pt x="784312" y="260232"/>
                  <a:pt x="771141" y="246992"/>
                  <a:pt x="761109" y="229970"/>
                </a:cubicBezTo>
                <a:cubicBezTo>
                  <a:pt x="751064" y="212936"/>
                  <a:pt x="746048" y="193075"/>
                  <a:pt x="746048" y="170388"/>
                </a:cubicBezTo>
                <a:cubicBezTo>
                  <a:pt x="746048" y="147682"/>
                  <a:pt x="751064" y="127822"/>
                  <a:pt x="761109" y="110800"/>
                </a:cubicBezTo>
                <a:cubicBezTo>
                  <a:pt x="771141" y="93778"/>
                  <a:pt x="784312" y="80538"/>
                  <a:pt x="800601" y="71079"/>
                </a:cubicBezTo>
                <a:cubicBezTo>
                  <a:pt x="816897" y="61619"/>
                  <a:pt x="834657" y="56896"/>
                  <a:pt x="853862" y="56896"/>
                </a:cubicBezTo>
                <a:close/>
                <a:moveTo>
                  <a:pt x="628802" y="56892"/>
                </a:moveTo>
                <a:cubicBezTo>
                  <a:pt x="646549" y="56892"/>
                  <a:pt x="662335" y="60540"/>
                  <a:pt x="676168" y="67809"/>
                </a:cubicBezTo>
                <a:cubicBezTo>
                  <a:pt x="689975" y="75085"/>
                  <a:pt x="700968" y="85550"/>
                  <a:pt x="709123" y="99236"/>
                </a:cubicBezTo>
                <a:cubicBezTo>
                  <a:pt x="717258" y="112922"/>
                  <a:pt x="721344" y="129205"/>
                  <a:pt x="721344" y="148130"/>
                </a:cubicBezTo>
                <a:lnTo>
                  <a:pt x="721344" y="279510"/>
                </a:lnTo>
                <a:lnTo>
                  <a:pt x="661540" y="279510"/>
                </a:lnTo>
                <a:lnTo>
                  <a:pt x="661540" y="157290"/>
                </a:lnTo>
                <a:cubicBezTo>
                  <a:pt x="661540" y="147398"/>
                  <a:pt x="659649" y="138887"/>
                  <a:pt x="655868" y="131758"/>
                </a:cubicBezTo>
                <a:cubicBezTo>
                  <a:pt x="652087" y="124628"/>
                  <a:pt x="646765" y="119173"/>
                  <a:pt x="639941" y="115386"/>
                </a:cubicBezTo>
                <a:cubicBezTo>
                  <a:pt x="633092" y="111604"/>
                  <a:pt x="625160" y="109708"/>
                  <a:pt x="616140" y="109708"/>
                </a:cubicBezTo>
                <a:cubicBezTo>
                  <a:pt x="602181" y="109708"/>
                  <a:pt x="591047" y="113852"/>
                  <a:pt x="582740" y="122146"/>
                </a:cubicBezTo>
                <a:cubicBezTo>
                  <a:pt x="574458" y="130440"/>
                  <a:pt x="570314" y="142166"/>
                  <a:pt x="570314" y="157290"/>
                </a:cubicBezTo>
                <a:lnTo>
                  <a:pt x="570314" y="279510"/>
                </a:lnTo>
                <a:lnTo>
                  <a:pt x="510510" y="279510"/>
                </a:lnTo>
                <a:lnTo>
                  <a:pt x="510510" y="61259"/>
                </a:lnTo>
                <a:lnTo>
                  <a:pt x="552860" y="61259"/>
                </a:lnTo>
                <a:lnTo>
                  <a:pt x="564070" y="83691"/>
                </a:lnTo>
                <a:cubicBezTo>
                  <a:pt x="569990" y="77058"/>
                  <a:pt x="577132" y="71444"/>
                  <a:pt x="585592" y="66937"/>
                </a:cubicBezTo>
                <a:cubicBezTo>
                  <a:pt x="598094" y="60240"/>
                  <a:pt x="612493" y="56892"/>
                  <a:pt x="628802" y="56892"/>
                </a:cubicBezTo>
                <a:close/>
                <a:moveTo>
                  <a:pt x="77740" y="54276"/>
                </a:moveTo>
                <a:lnTo>
                  <a:pt x="77740" y="135902"/>
                </a:lnTo>
                <a:lnTo>
                  <a:pt x="137093" y="135902"/>
                </a:lnTo>
                <a:cubicBezTo>
                  <a:pt x="151053" y="135902"/>
                  <a:pt x="161894" y="132274"/>
                  <a:pt x="169609" y="124998"/>
                </a:cubicBezTo>
                <a:cubicBezTo>
                  <a:pt x="177324" y="117722"/>
                  <a:pt x="181181" y="107830"/>
                  <a:pt x="181181" y="95309"/>
                </a:cubicBezTo>
                <a:cubicBezTo>
                  <a:pt x="181181" y="82215"/>
                  <a:pt x="177324" y="72106"/>
                  <a:pt x="169609" y="64977"/>
                </a:cubicBezTo>
                <a:cubicBezTo>
                  <a:pt x="161894" y="57847"/>
                  <a:pt x="151053" y="54276"/>
                  <a:pt x="137093" y="54276"/>
                </a:cubicBezTo>
                <a:close/>
                <a:moveTo>
                  <a:pt x="16612" y="143"/>
                </a:moveTo>
                <a:lnTo>
                  <a:pt x="135343" y="143"/>
                </a:lnTo>
                <a:cubicBezTo>
                  <a:pt x="169093" y="143"/>
                  <a:pt x="195510" y="8450"/>
                  <a:pt x="214575" y="25032"/>
                </a:cubicBezTo>
                <a:cubicBezTo>
                  <a:pt x="233627" y="41621"/>
                  <a:pt x="243163" y="64754"/>
                  <a:pt x="243163" y="94437"/>
                </a:cubicBezTo>
                <a:cubicBezTo>
                  <a:pt x="243163" y="123534"/>
                  <a:pt x="233627" y="146456"/>
                  <a:pt x="214575" y="163185"/>
                </a:cubicBezTo>
                <a:cubicBezTo>
                  <a:pt x="208114" y="168870"/>
                  <a:pt x="200794" y="173548"/>
                  <a:pt x="192646" y="177298"/>
                </a:cubicBezTo>
                <a:lnTo>
                  <a:pt x="251903" y="279516"/>
                </a:lnTo>
                <a:lnTo>
                  <a:pt x="181627" y="279516"/>
                </a:lnTo>
                <a:lnTo>
                  <a:pt x="133357" y="188285"/>
                </a:lnTo>
                <a:lnTo>
                  <a:pt x="77740" y="188285"/>
                </a:lnTo>
                <a:lnTo>
                  <a:pt x="77740" y="279516"/>
                </a:lnTo>
                <a:lnTo>
                  <a:pt x="16612" y="279516"/>
                </a:lnTo>
                <a:close/>
                <a:moveTo>
                  <a:pt x="1343248" y="116"/>
                </a:moveTo>
                <a:lnTo>
                  <a:pt x="1403072" y="116"/>
                </a:lnTo>
                <a:lnTo>
                  <a:pt x="1403072" y="61239"/>
                </a:lnTo>
                <a:lnTo>
                  <a:pt x="1470102" y="61239"/>
                </a:lnTo>
                <a:lnTo>
                  <a:pt x="1470102" y="110999"/>
                </a:lnTo>
                <a:lnTo>
                  <a:pt x="1403072" y="110999"/>
                </a:lnTo>
                <a:lnTo>
                  <a:pt x="1403072" y="193503"/>
                </a:lnTo>
                <a:cubicBezTo>
                  <a:pt x="1403072" y="204280"/>
                  <a:pt x="1405542" y="212135"/>
                  <a:pt x="1410482" y="217069"/>
                </a:cubicBezTo>
                <a:cubicBezTo>
                  <a:pt x="1415421" y="222021"/>
                  <a:pt x="1423270" y="224491"/>
                  <a:pt x="1434054" y="224491"/>
                </a:cubicBezTo>
                <a:lnTo>
                  <a:pt x="1470280" y="224491"/>
                </a:lnTo>
                <a:lnTo>
                  <a:pt x="1470280" y="279496"/>
                </a:lnTo>
                <a:lnTo>
                  <a:pt x="1432303" y="279496"/>
                </a:lnTo>
                <a:cubicBezTo>
                  <a:pt x="1411354" y="279496"/>
                  <a:pt x="1394332" y="276651"/>
                  <a:pt x="1381238" y="270985"/>
                </a:cubicBezTo>
                <a:cubicBezTo>
                  <a:pt x="1368144" y="265301"/>
                  <a:pt x="1358539" y="256427"/>
                  <a:pt x="1352421" y="244352"/>
                </a:cubicBezTo>
                <a:cubicBezTo>
                  <a:pt x="1346310" y="232289"/>
                  <a:pt x="1343248" y="216935"/>
                  <a:pt x="1343248" y="198290"/>
                </a:cubicBezTo>
                <a:close/>
                <a:moveTo>
                  <a:pt x="1249855" y="0"/>
                </a:moveTo>
                <a:lnTo>
                  <a:pt x="1309666" y="0"/>
                </a:lnTo>
                <a:lnTo>
                  <a:pt x="1309666" y="279361"/>
                </a:lnTo>
                <a:lnTo>
                  <a:pt x="1249855" y="27936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graphique SmartArt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6B0BE4C-9A25-4D0D-9CC3-4D42C3704D2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3395" y="5724541"/>
            <a:ext cx="11209655" cy="19389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strike="noStrike" cap="all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Date or 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4435622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9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796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59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387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8978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569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364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160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7956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751" indent="-177796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5" y="222251"/>
            <a:ext cx="11699875" cy="250827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178341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775" y="1149350"/>
            <a:ext cx="11217275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1"/>
              <a:t>Presentation 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Renault Group" pitchFamily="2" charset="0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BA7F692-6109-4850-BB77-52C7765E2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776" y="1835150"/>
            <a:ext cx="11218298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2093989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3395" y="5089874"/>
            <a:ext cx="11209655" cy="403957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lnSpc>
                <a:spcPct val="75000"/>
              </a:lnSpc>
              <a:defRPr sz="35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noProof="0"/>
              <a:t>Presentation title</a:t>
            </a:r>
          </a:p>
        </p:txBody>
      </p:sp>
      <p:sp>
        <p:nvSpPr>
          <p:cNvPr id="13" name="Espace réservé du graphique SmartArt 12">
            <a:extLst>
              <a:ext uri="{FF2B5EF4-FFF2-40B4-BE49-F238E27FC236}">
                <a16:creationId xmlns:a16="http://schemas.microsoft.com/office/drawing/2014/main" id="{9D8A33A6-BE9C-4F6A-B69F-A77FB96A3019}"/>
              </a:ext>
            </a:extLst>
          </p:cNvPr>
          <p:cNvSpPr>
            <a:spLocks noGrp="1" noChangeAspect="1"/>
          </p:cNvSpPr>
          <p:nvPr>
            <p:ph type="dgm" sz="quarter" idx="12"/>
          </p:nvPr>
        </p:nvSpPr>
        <p:spPr>
          <a:xfrm>
            <a:off x="466600" y="488950"/>
            <a:ext cx="1876550" cy="848138"/>
          </a:xfrm>
          <a:custGeom>
            <a:avLst/>
            <a:gdLst>
              <a:gd name="connsiteX0" fmla="*/ 578226 w 1470280"/>
              <a:gd name="connsiteY0" fmla="*/ 411787 h 664517"/>
              <a:gd name="connsiteX1" fmla="*/ 549199 w 1470280"/>
              <a:gd name="connsiteY1" fmla="*/ 419209 h 664517"/>
              <a:gd name="connsiteX2" fmla="*/ 528905 w 1470280"/>
              <a:gd name="connsiteY2" fmla="*/ 440159 h 664517"/>
              <a:gd name="connsiteX3" fmla="*/ 521483 w 1470280"/>
              <a:gd name="connsiteY3" fmla="*/ 472464 h 664517"/>
              <a:gd name="connsiteX4" fmla="*/ 528905 w 1470280"/>
              <a:gd name="connsiteY4" fmla="*/ 504330 h 664517"/>
              <a:gd name="connsiteX5" fmla="*/ 549199 w 1470280"/>
              <a:gd name="connsiteY5" fmla="*/ 525279 h 664517"/>
              <a:gd name="connsiteX6" fmla="*/ 578226 w 1470280"/>
              <a:gd name="connsiteY6" fmla="*/ 532702 h 664517"/>
              <a:gd name="connsiteX7" fmla="*/ 607686 w 1470280"/>
              <a:gd name="connsiteY7" fmla="*/ 525279 h 664517"/>
              <a:gd name="connsiteX8" fmla="*/ 627986 w 1470280"/>
              <a:gd name="connsiteY8" fmla="*/ 504330 h 664517"/>
              <a:gd name="connsiteX9" fmla="*/ 635402 w 1470280"/>
              <a:gd name="connsiteY9" fmla="*/ 472464 h 664517"/>
              <a:gd name="connsiteX10" fmla="*/ 627986 w 1470280"/>
              <a:gd name="connsiteY10" fmla="*/ 440159 h 664517"/>
              <a:gd name="connsiteX11" fmla="*/ 607686 w 1470280"/>
              <a:gd name="connsiteY11" fmla="*/ 419209 h 664517"/>
              <a:gd name="connsiteX12" fmla="*/ 578226 w 1470280"/>
              <a:gd name="connsiteY12" fmla="*/ 411787 h 664517"/>
              <a:gd name="connsiteX13" fmla="*/ 1074339 w 1470280"/>
              <a:gd name="connsiteY13" fmla="*/ 411784 h 664517"/>
              <a:gd name="connsiteX14" fmla="*/ 1045522 w 1470280"/>
              <a:gd name="connsiteY14" fmla="*/ 419206 h 664517"/>
              <a:gd name="connsiteX15" fmla="*/ 1025445 w 1470280"/>
              <a:gd name="connsiteY15" fmla="*/ 440155 h 664517"/>
              <a:gd name="connsiteX16" fmla="*/ 1018035 w 1470280"/>
              <a:gd name="connsiteY16" fmla="*/ 472461 h 664517"/>
              <a:gd name="connsiteX17" fmla="*/ 1025445 w 1470280"/>
              <a:gd name="connsiteY17" fmla="*/ 504327 h 664517"/>
              <a:gd name="connsiteX18" fmla="*/ 1045522 w 1470280"/>
              <a:gd name="connsiteY18" fmla="*/ 525276 h 664517"/>
              <a:gd name="connsiteX19" fmla="*/ 1074339 w 1470280"/>
              <a:gd name="connsiteY19" fmla="*/ 532698 h 664517"/>
              <a:gd name="connsiteX20" fmla="*/ 1103150 w 1470280"/>
              <a:gd name="connsiteY20" fmla="*/ 525276 h 664517"/>
              <a:gd name="connsiteX21" fmla="*/ 1123233 w 1470280"/>
              <a:gd name="connsiteY21" fmla="*/ 504327 h 664517"/>
              <a:gd name="connsiteX22" fmla="*/ 1130643 w 1470280"/>
              <a:gd name="connsiteY22" fmla="*/ 472461 h 664517"/>
              <a:gd name="connsiteX23" fmla="*/ 1123233 w 1470280"/>
              <a:gd name="connsiteY23" fmla="*/ 440155 h 664517"/>
              <a:gd name="connsiteX24" fmla="*/ 1103150 w 1470280"/>
              <a:gd name="connsiteY24" fmla="*/ 419206 h 664517"/>
              <a:gd name="connsiteX25" fmla="*/ 1074339 w 1470280"/>
              <a:gd name="connsiteY25" fmla="*/ 411784 h 664517"/>
              <a:gd name="connsiteX26" fmla="*/ 719382 w 1470280"/>
              <a:gd name="connsiteY26" fmla="*/ 363336 h 664517"/>
              <a:gd name="connsiteX27" fmla="*/ 779206 w 1470280"/>
              <a:gd name="connsiteY27" fmla="*/ 363336 h 664517"/>
              <a:gd name="connsiteX28" fmla="*/ 779206 w 1470280"/>
              <a:gd name="connsiteY28" fmla="*/ 486873 h 664517"/>
              <a:gd name="connsiteX29" fmla="*/ 790976 w 1470280"/>
              <a:gd name="connsiteY29" fmla="*/ 521133 h 664517"/>
              <a:gd name="connsiteX30" fmla="*/ 822409 w 1470280"/>
              <a:gd name="connsiteY30" fmla="*/ 532718 h 664517"/>
              <a:gd name="connsiteX31" fmla="*/ 854059 w 1470280"/>
              <a:gd name="connsiteY31" fmla="*/ 521133 h 664517"/>
              <a:gd name="connsiteX32" fmla="*/ 865632 w 1470280"/>
              <a:gd name="connsiteY32" fmla="*/ 486873 h 664517"/>
              <a:gd name="connsiteX33" fmla="*/ 865632 w 1470280"/>
              <a:gd name="connsiteY33" fmla="*/ 363336 h 664517"/>
              <a:gd name="connsiteX34" fmla="*/ 925424 w 1470280"/>
              <a:gd name="connsiteY34" fmla="*/ 363336 h 664517"/>
              <a:gd name="connsiteX35" fmla="*/ 925424 w 1470280"/>
              <a:gd name="connsiteY35" fmla="*/ 493423 h 664517"/>
              <a:gd name="connsiteX36" fmla="*/ 912330 w 1470280"/>
              <a:gd name="connsiteY36" fmla="*/ 542311 h 664517"/>
              <a:gd name="connsiteX37" fmla="*/ 876103 w 1470280"/>
              <a:gd name="connsiteY37" fmla="*/ 574616 h 664517"/>
              <a:gd name="connsiteX38" fmla="*/ 822409 w 1470280"/>
              <a:gd name="connsiteY38" fmla="*/ 585966 h 664517"/>
              <a:gd name="connsiteX39" fmla="*/ 747760 w 1470280"/>
              <a:gd name="connsiteY39" fmla="*/ 561293 h 664517"/>
              <a:gd name="connsiteX40" fmla="*/ 719382 w 1470280"/>
              <a:gd name="connsiteY40" fmla="*/ 493423 h 664517"/>
              <a:gd name="connsiteX41" fmla="*/ 451312 w 1470280"/>
              <a:gd name="connsiteY41" fmla="*/ 363157 h 664517"/>
              <a:gd name="connsiteX42" fmla="*/ 451312 w 1470280"/>
              <a:gd name="connsiteY42" fmla="*/ 420817 h 664517"/>
              <a:gd name="connsiteX43" fmla="*/ 384104 w 1470280"/>
              <a:gd name="connsiteY43" fmla="*/ 453447 h 664517"/>
              <a:gd name="connsiteX44" fmla="*/ 374441 w 1470280"/>
              <a:gd name="connsiteY44" fmla="*/ 489584 h 664517"/>
              <a:gd name="connsiteX45" fmla="*/ 374441 w 1470280"/>
              <a:gd name="connsiteY45" fmla="*/ 581631 h 664517"/>
              <a:gd name="connsiteX46" fmla="*/ 314642 w 1470280"/>
              <a:gd name="connsiteY46" fmla="*/ 581631 h 664517"/>
              <a:gd name="connsiteX47" fmla="*/ 314642 w 1470280"/>
              <a:gd name="connsiteY47" fmla="*/ 363373 h 664517"/>
              <a:gd name="connsiteX48" fmla="*/ 364103 w 1470280"/>
              <a:gd name="connsiteY48" fmla="*/ 363373 h 664517"/>
              <a:gd name="connsiteX49" fmla="*/ 373460 w 1470280"/>
              <a:gd name="connsiteY49" fmla="*/ 394597 h 664517"/>
              <a:gd name="connsiteX50" fmla="*/ 451312 w 1470280"/>
              <a:gd name="connsiteY50" fmla="*/ 363157 h 664517"/>
              <a:gd name="connsiteX51" fmla="*/ 578226 w 1470280"/>
              <a:gd name="connsiteY51" fmla="*/ 358972 h 664517"/>
              <a:gd name="connsiteX52" fmla="*/ 638463 w 1470280"/>
              <a:gd name="connsiteY52" fmla="*/ 373154 h 664517"/>
              <a:gd name="connsiteX53" fmla="*/ 680368 w 1470280"/>
              <a:gd name="connsiteY53" fmla="*/ 412888 h 664517"/>
              <a:gd name="connsiteX54" fmla="*/ 695658 w 1470280"/>
              <a:gd name="connsiteY54" fmla="*/ 472464 h 664517"/>
              <a:gd name="connsiteX55" fmla="*/ 680368 w 1470280"/>
              <a:gd name="connsiteY55" fmla="*/ 532046 h 664517"/>
              <a:gd name="connsiteX56" fmla="*/ 638463 w 1470280"/>
              <a:gd name="connsiteY56" fmla="*/ 571774 h 664517"/>
              <a:gd name="connsiteX57" fmla="*/ 578226 w 1470280"/>
              <a:gd name="connsiteY57" fmla="*/ 585956 h 664517"/>
              <a:gd name="connsiteX58" fmla="*/ 518205 w 1470280"/>
              <a:gd name="connsiteY58" fmla="*/ 571774 h 664517"/>
              <a:gd name="connsiteX59" fmla="*/ 476516 w 1470280"/>
              <a:gd name="connsiteY59" fmla="*/ 532046 h 664517"/>
              <a:gd name="connsiteX60" fmla="*/ 461239 w 1470280"/>
              <a:gd name="connsiteY60" fmla="*/ 472464 h 664517"/>
              <a:gd name="connsiteX61" fmla="*/ 476516 w 1470280"/>
              <a:gd name="connsiteY61" fmla="*/ 412888 h 664517"/>
              <a:gd name="connsiteX62" fmla="*/ 518205 w 1470280"/>
              <a:gd name="connsiteY62" fmla="*/ 373154 h 664517"/>
              <a:gd name="connsiteX63" fmla="*/ 578226 w 1470280"/>
              <a:gd name="connsiteY63" fmla="*/ 358972 h 664517"/>
              <a:gd name="connsiteX64" fmla="*/ 1082633 w 1470280"/>
              <a:gd name="connsiteY64" fmla="*/ 358968 h 664517"/>
              <a:gd name="connsiteX65" fmla="*/ 1136321 w 1470280"/>
              <a:gd name="connsiteY65" fmla="*/ 373151 h 664517"/>
              <a:gd name="connsiteX66" fmla="*/ 1175832 w 1470280"/>
              <a:gd name="connsiteY66" fmla="*/ 412885 h 664517"/>
              <a:gd name="connsiteX67" fmla="*/ 1190893 w 1470280"/>
              <a:gd name="connsiteY67" fmla="*/ 472461 h 664517"/>
              <a:gd name="connsiteX68" fmla="*/ 1175832 w 1470280"/>
              <a:gd name="connsiteY68" fmla="*/ 532043 h 664517"/>
              <a:gd name="connsiteX69" fmla="*/ 1136321 w 1470280"/>
              <a:gd name="connsiteY69" fmla="*/ 571770 h 664517"/>
              <a:gd name="connsiteX70" fmla="*/ 1082633 w 1470280"/>
              <a:gd name="connsiteY70" fmla="*/ 585953 h 664517"/>
              <a:gd name="connsiteX71" fmla="*/ 1033746 w 1470280"/>
              <a:gd name="connsiteY71" fmla="*/ 572203 h 664517"/>
              <a:gd name="connsiteX72" fmla="*/ 1022396 w 1470280"/>
              <a:gd name="connsiteY72" fmla="*/ 563431 h 664517"/>
              <a:gd name="connsiteX73" fmla="*/ 1022396 w 1470280"/>
              <a:gd name="connsiteY73" fmla="*/ 664517 h 664517"/>
              <a:gd name="connsiteX74" fmla="*/ 962591 w 1470280"/>
              <a:gd name="connsiteY74" fmla="*/ 664517 h 664517"/>
              <a:gd name="connsiteX75" fmla="*/ 962591 w 1470280"/>
              <a:gd name="connsiteY75" fmla="*/ 363335 h 664517"/>
              <a:gd name="connsiteX76" fmla="*/ 1004941 w 1470280"/>
              <a:gd name="connsiteY76" fmla="*/ 363335 h 664517"/>
              <a:gd name="connsiteX77" fmla="*/ 1016049 w 1470280"/>
              <a:gd name="connsiteY77" fmla="*/ 385564 h 664517"/>
              <a:gd name="connsiteX78" fmla="*/ 1031562 w 1470280"/>
              <a:gd name="connsiteY78" fmla="*/ 373151 h 664517"/>
              <a:gd name="connsiteX79" fmla="*/ 1082633 w 1470280"/>
              <a:gd name="connsiteY79" fmla="*/ 358968 h 664517"/>
              <a:gd name="connsiteX80" fmla="*/ 145810 w 1470280"/>
              <a:gd name="connsiteY80" fmla="*/ 297857 h 664517"/>
              <a:gd name="connsiteX81" fmla="*/ 214113 w 1470280"/>
              <a:gd name="connsiteY81" fmla="*/ 311816 h 664517"/>
              <a:gd name="connsiteX82" fmla="*/ 260824 w 1470280"/>
              <a:gd name="connsiteY82" fmla="*/ 348482 h 664517"/>
              <a:gd name="connsiteX83" fmla="*/ 282861 w 1470280"/>
              <a:gd name="connsiteY83" fmla="*/ 397370 h 664517"/>
              <a:gd name="connsiteX84" fmla="*/ 219142 w 1470280"/>
              <a:gd name="connsiteY84" fmla="*/ 397370 h 664517"/>
              <a:gd name="connsiteX85" fmla="*/ 206704 w 1470280"/>
              <a:gd name="connsiteY85" fmla="*/ 376860 h 664517"/>
              <a:gd name="connsiteX86" fmla="*/ 182247 w 1470280"/>
              <a:gd name="connsiteY86" fmla="*/ 360271 h 664517"/>
              <a:gd name="connsiteX87" fmla="*/ 146243 w 1470280"/>
              <a:gd name="connsiteY87" fmla="*/ 353721 h 664517"/>
              <a:gd name="connsiteX88" fmla="*/ 102811 w 1470280"/>
              <a:gd name="connsiteY88" fmla="*/ 364638 h 664517"/>
              <a:gd name="connsiteX89" fmla="*/ 73122 w 1470280"/>
              <a:gd name="connsiteY89" fmla="*/ 395199 h 664517"/>
              <a:gd name="connsiteX90" fmla="*/ 62434 w 1470280"/>
              <a:gd name="connsiteY90" fmla="*/ 441897 h 664517"/>
              <a:gd name="connsiteX91" fmla="*/ 73338 w 1470280"/>
              <a:gd name="connsiteY91" fmla="*/ 489041 h 664517"/>
              <a:gd name="connsiteX92" fmla="*/ 103676 w 1470280"/>
              <a:gd name="connsiteY92" fmla="*/ 520029 h 664517"/>
              <a:gd name="connsiteX93" fmla="*/ 147981 w 1470280"/>
              <a:gd name="connsiteY93" fmla="*/ 530946 h 664517"/>
              <a:gd name="connsiteX94" fmla="*/ 188364 w 1470280"/>
              <a:gd name="connsiteY94" fmla="*/ 523753 h 664517"/>
              <a:gd name="connsiteX95" fmla="*/ 215418 w 1470280"/>
              <a:gd name="connsiteY95" fmla="*/ 502135 h 664517"/>
              <a:gd name="connsiteX96" fmla="*/ 225081 w 1470280"/>
              <a:gd name="connsiteY96" fmla="*/ 476819 h 664517"/>
              <a:gd name="connsiteX97" fmla="*/ 130959 w 1470280"/>
              <a:gd name="connsiteY97" fmla="*/ 476819 h 664517"/>
              <a:gd name="connsiteX98" fmla="*/ 130959 w 1470280"/>
              <a:gd name="connsiteY98" fmla="*/ 425309 h 664517"/>
              <a:gd name="connsiteX99" fmla="*/ 288107 w 1470280"/>
              <a:gd name="connsiteY99" fmla="*/ 425309 h 664517"/>
              <a:gd name="connsiteX100" fmla="*/ 289195 w 1470280"/>
              <a:gd name="connsiteY100" fmla="*/ 437314 h 664517"/>
              <a:gd name="connsiteX101" fmla="*/ 289399 w 1470280"/>
              <a:gd name="connsiteY101" fmla="*/ 449753 h 664517"/>
              <a:gd name="connsiteX102" fmla="*/ 270639 w 1470280"/>
              <a:gd name="connsiteY102" fmla="*/ 522651 h 664517"/>
              <a:gd name="connsiteX103" fmla="*/ 219798 w 1470280"/>
              <a:gd name="connsiteY103" fmla="*/ 569579 h 664517"/>
              <a:gd name="connsiteX104" fmla="*/ 147115 w 1470280"/>
              <a:gd name="connsiteY104" fmla="*/ 585951 h 664517"/>
              <a:gd name="connsiteX105" fmla="*/ 88845 w 1470280"/>
              <a:gd name="connsiteY105" fmla="*/ 575250 h 664517"/>
              <a:gd name="connsiteX106" fmla="*/ 42121 w 1470280"/>
              <a:gd name="connsiteY106" fmla="*/ 544918 h 664517"/>
              <a:gd name="connsiteX107" fmla="*/ 11140 w 1470280"/>
              <a:gd name="connsiteY107" fmla="*/ 499086 h 664517"/>
              <a:gd name="connsiteX108" fmla="*/ 0 w 1470280"/>
              <a:gd name="connsiteY108" fmla="*/ 441897 h 664517"/>
              <a:gd name="connsiteX109" fmla="*/ 10917 w 1470280"/>
              <a:gd name="connsiteY109" fmla="*/ 384715 h 664517"/>
              <a:gd name="connsiteX110" fmla="*/ 41485 w 1470280"/>
              <a:gd name="connsiteY110" fmla="*/ 339106 h 664517"/>
              <a:gd name="connsiteX111" fmla="*/ 87743 w 1470280"/>
              <a:gd name="connsiteY111" fmla="*/ 308761 h 664517"/>
              <a:gd name="connsiteX112" fmla="*/ 145810 w 1470280"/>
              <a:gd name="connsiteY112" fmla="*/ 297857 h 664517"/>
              <a:gd name="connsiteX113" fmla="*/ 862583 w 1470280"/>
              <a:gd name="connsiteY113" fmla="*/ 109711 h 664517"/>
              <a:gd name="connsiteX114" fmla="*/ 833772 w 1470280"/>
              <a:gd name="connsiteY114" fmla="*/ 117134 h 664517"/>
              <a:gd name="connsiteX115" fmla="*/ 813695 w 1470280"/>
              <a:gd name="connsiteY115" fmla="*/ 138083 h 664517"/>
              <a:gd name="connsiteX116" fmla="*/ 806273 w 1470280"/>
              <a:gd name="connsiteY116" fmla="*/ 170388 h 664517"/>
              <a:gd name="connsiteX117" fmla="*/ 813695 w 1470280"/>
              <a:gd name="connsiteY117" fmla="*/ 202248 h 664517"/>
              <a:gd name="connsiteX118" fmla="*/ 833772 w 1470280"/>
              <a:gd name="connsiteY118" fmla="*/ 223204 h 664517"/>
              <a:gd name="connsiteX119" fmla="*/ 862583 w 1470280"/>
              <a:gd name="connsiteY119" fmla="*/ 230626 h 664517"/>
              <a:gd name="connsiteX120" fmla="*/ 891394 w 1470280"/>
              <a:gd name="connsiteY120" fmla="*/ 223204 h 664517"/>
              <a:gd name="connsiteX121" fmla="*/ 911471 w 1470280"/>
              <a:gd name="connsiteY121" fmla="*/ 202248 h 664517"/>
              <a:gd name="connsiteX122" fmla="*/ 918893 w 1470280"/>
              <a:gd name="connsiteY122" fmla="*/ 170388 h 664517"/>
              <a:gd name="connsiteX123" fmla="*/ 911471 w 1470280"/>
              <a:gd name="connsiteY123" fmla="*/ 138083 h 664517"/>
              <a:gd name="connsiteX124" fmla="*/ 891394 w 1470280"/>
              <a:gd name="connsiteY124" fmla="*/ 117134 h 664517"/>
              <a:gd name="connsiteX125" fmla="*/ 862583 w 1470280"/>
              <a:gd name="connsiteY125" fmla="*/ 109711 h 664517"/>
              <a:gd name="connsiteX126" fmla="*/ 371169 w 1470280"/>
              <a:gd name="connsiteY126" fmla="*/ 105801 h 664517"/>
              <a:gd name="connsiteX127" fmla="*/ 344758 w 1470280"/>
              <a:gd name="connsiteY127" fmla="*/ 111690 h 664517"/>
              <a:gd name="connsiteX128" fmla="*/ 325541 w 1470280"/>
              <a:gd name="connsiteY128" fmla="*/ 131550 h 664517"/>
              <a:gd name="connsiteX129" fmla="*/ 320423 w 1470280"/>
              <a:gd name="connsiteY129" fmla="*/ 146834 h 664517"/>
              <a:gd name="connsiteX130" fmla="*/ 422794 w 1470280"/>
              <a:gd name="connsiteY130" fmla="*/ 146834 h 664517"/>
              <a:gd name="connsiteX131" fmla="*/ 416117 w 1470280"/>
              <a:gd name="connsiteY131" fmla="*/ 128055 h 664517"/>
              <a:gd name="connsiteX132" fmla="*/ 396905 w 1470280"/>
              <a:gd name="connsiteY132" fmla="*/ 111257 h 664517"/>
              <a:gd name="connsiteX133" fmla="*/ 371169 w 1470280"/>
              <a:gd name="connsiteY133" fmla="*/ 105801 h 664517"/>
              <a:gd name="connsiteX134" fmla="*/ 1009883 w 1470280"/>
              <a:gd name="connsiteY134" fmla="*/ 61251 h 664517"/>
              <a:gd name="connsiteX135" fmla="*/ 1069700 w 1470280"/>
              <a:gd name="connsiteY135" fmla="*/ 61251 h 664517"/>
              <a:gd name="connsiteX136" fmla="*/ 1069700 w 1470280"/>
              <a:gd name="connsiteY136" fmla="*/ 184789 h 664517"/>
              <a:gd name="connsiteX137" fmla="*/ 1081477 w 1470280"/>
              <a:gd name="connsiteY137" fmla="*/ 219048 h 664517"/>
              <a:gd name="connsiteX138" fmla="*/ 1112910 w 1470280"/>
              <a:gd name="connsiteY138" fmla="*/ 230634 h 664517"/>
              <a:gd name="connsiteX139" fmla="*/ 1144560 w 1470280"/>
              <a:gd name="connsiteY139" fmla="*/ 219048 h 664517"/>
              <a:gd name="connsiteX140" fmla="*/ 1156126 w 1470280"/>
              <a:gd name="connsiteY140" fmla="*/ 184789 h 664517"/>
              <a:gd name="connsiteX141" fmla="*/ 1156126 w 1470280"/>
              <a:gd name="connsiteY141" fmla="*/ 61251 h 664517"/>
              <a:gd name="connsiteX142" fmla="*/ 1215918 w 1470280"/>
              <a:gd name="connsiteY142" fmla="*/ 61251 h 664517"/>
              <a:gd name="connsiteX143" fmla="*/ 1215918 w 1470280"/>
              <a:gd name="connsiteY143" fmla="*/ 191339 h 664517"/>
              <a:gd name="connsiteX144" fmla="*/ 1202824 w 1470280"/>
              <a:gd name="connsiteY144" fmla="*/ 240227 h 664517"/>
              <a:gd name="connsiteX145" fmla="*/ 1166597 w 1470280"/>
              <a:gd name="connsiteY145" fmla="*/ 272532 h 664517"/>
              <a:gd name="connsiteX146" fmla="*/ 1112910 w 1470280"/>
              <a:gd name="connsiteY146" fmla="*/ 283882 h 664517"/>
              <a:gd name="connsiteX147" fmla="*/ 1038267 w 1470280"/>
              <a:gd name="connsiteY147" fmla="*/ 259209 h 664517"/>
              <a:gd name="connsiteX148" fmla="*/ 1009883 w 1470280"/>
              <a:gd name="connsiteY148" fmla="*/ 191339 h 664517"/>
              <a:gd name="connsiteX149" fmla="*/ 372901 w 1470280"/>
              <a:gd name="connsiteY149" fmla="*/ 56914 h 664517"/>
              <a:gd name="connsiteX150" fmla="*/ 429211 w 1470280"/>
              <a:gd name="connsiteY150" fmla="*/ 70663 h 664517"/>
              <a:gd name="connsiteX151" fmla="*/ 467627 w 1470280"/>
              <a:gd name="connsiteY151" fmla="*/ 109512 h 664517"/>
              <a:gd name="connsiteX152" fmla="*/ 481593 w 1470280"/>
              <a:gd name="connsiteY152" fmla="*/ 169534 h 664517"/>
              <a:gd name="connsiteX153" fmla="*/ 480721 w 1470280"/>
              <a:gd name="connsiteY153" fmla="*/ 186995 h 664517"/>
              <a:gd name="connsiteX154" fmla="*/ 319563 w 1470280"/>
              <a:gd name="connsiteY154" fmla="*/ 186995 h 664517"/>
              <a:gd name="connsiteX155" fmla="*/ 325764 w 1470280"/>
              <a:gd name="connsiteY155" fmla="*/ 206639 h 664517"/>
              <a:gd name="connsiteX156" fmla="*/ 346280 w 1470280"/>
              <a:gd name="connsiteY156" fmla="*/ 227155 h 664517"/>
              <a:gd name="connsiteX157" fmla="*/ 375523 w 1470280"/>
              <a:gd name="connsiteY157" fmla="*/ 233693 h 664517"/>
              <a:gd name="connsiteX158" fmla="*/ 397574 w 1470280"/>
              <a:gd name="connsiteY158" fmla="*/ 230211 h 664517"/>
              <a:gd name="connsiteX159" fmla="*/ 412418 w 1470280"/>
              <a:gd name="connsiteY159" fmla="*/ 220382 h 664517"/>
              <a:gd name="connsiteX160" fmla="*/ 420490 w 1470280"/>
              <a:gd name="connsiteY160" fmla="*/ 206187 h 664517"/>
              <a:gd name="connsiteX161" fmla="*/ 479849 w 1470280"/>
              <a:gd name="connsiteY161" fmla="*/ 206187 h 664517"/>
              <a:gd name="connsiteX162" fmla="*/ 461943 w 1470280"/>
              <a:gd name="connsiteY162" fmla="*/ 246799 h 664517"/>
              <a:gd name="connsiteX163" fmla="*/ 425512 w 1470280"/>
              <a:gd name="connsiteY163" fmla="*/ 274082 h 664517"/>
              <a:gd name="connsiteX164" fmla="*/ 375523 w 1470280"/>
              <a:gd name="connsiteY164" fmla="*/ 283898 h 664517"/>
              <a:gd name="connsiteX165" fmla="*/ 316374 w 1470280"/>
              <a:gd name="connsiteY165" fmla="*/ 269703 h 664517"/>
              <a:gd name="connsiteX166" fmla="*/ 275558 w 1470280"/>
              <a:gd name="connsiteY166" fmla="*/ 229994 h 664517"/>
              <a:gd name="connsiteX167" fmla="*/ 260726 w 1470280"/>
              <a:gd name="connsiteY167" fmla="*/ 170406 h 664517"/>
              <a:gd name="connsiteX168" fmla="*/ 275125 w 1470280"/>
              <a:gd name="connsiteY168" fmla="*/ 110817 h 664517"/>
              <a:gd name="connsiteX169" fmla="*/ 314847 w 1470280"/>
              <a:gd name="connsiteY169" fmla="*/ 71096 h 664517"/>
              <a:gd name="connsiteX170" fmla="*/ 372901 w 1470280"/>
              <a:gd name="connsiteY170" fmla="*/ 56914 h 664517"/>
              <a:gd name="connsiteX171" fmla="*/ 853862 w 1470280"/>
              <a:gd name="connsiteY171" fmla="*/ 56896 h 664517"/>
              <a:gd name="connsiteX172" fmla="*/ 905150 w 1470280"/>
              <a:gd name="connsiteY172" fmla="*/ 71079 h 664517"/>
              <a:gd name="connsiteX173" fmla="*/ 920752 w 1470280"/>
              <a:gd name="connsiteY173" fmla="*/ 83721 h 664517"/>
              <a:gd name="connsiteX174" fmla="*/ 931987 w 1470280"/>
              <a:gd name="connsiteY174" fmla="*/ 61256 h 664517"/>
              <a:gd name="connsiteX175" fmla="*/ 974331 w 1470280"/>
              <a:gd name="connsiteY175" fmla="*/ 61256 h 664517"/>
              <a:gd name="connsiteX176" fmla="*/ 974331 w 1470280"/>
              <a:gd name="connsiteY176" fmla="*/ 279514 h 664517"/>
              <a:gd name="connsiteX177" fmla="*/ 931987 w 1470280"/>
              <a:gd name="connsiteY177" fmla="*/ 279514 h 664517"/>
              <a:gd name="connsiteX178" fmla="*/ 920752 w 1470280"/>
              <a:gd name="connsiteY178" fmla="*/ 257037 h 664517"/>
              <a:gd name="connsiteX179" fmla="*/ 905150 w 1470280"/>
              <a:gd name="connsiteY179" fmla="*/ 269685 h 664517"/>
              <a:gd name="connsiteX180" fmla="*/ 853862 w 1470280"/>
              <a:gd name="connsiteY180" fmla="*/ 283874 h 664517"/>
              <a:gd name="connsiteX181" fmla="*/ 800601 w 1470280"/>
              <a:gd name="connsiteY181" fmla="*/ 269685 h 664517"/>
              <a:gd name="connsiteX182" fmla="*/ 761109 w 1470280"/>
              <a:gd name="connsiteY182" fmla="*/ 229970 h 664517"/>
              <a:gd name="connsiteX183" fmla="*/ 746048 w 1470280"/>
              <a:gd name="connsiteY183" fmla="*/ 170388 h 664517"/>
              <a:gd name="connsiteX184" fmla="*/ 761109 w 1470280"/>
              <a:gd name="connsiteY184" fmla="*/ 110800 h 664517"/>
              <a:gd name="connsiteX185" fmla="*/ 800601 w 1470280"/>
              <a:gd name="connsiteY185" fmla="*/ 71079 h 664517"/>
              <a:gd name="connsiteX186" fmla="*/ 853862 w 1470280"/>
              <a:gd name="connsiteY186" fmla="*/ 56896 h 664517"/>
              <a:gd name="connsiteX187" fmla="*/ 628802 w 1470280"/>
              <a:gd name="connsiteY187" fmla="*/ 56892 h 664517"/>
              <a:gd name="connsiteX188" fmla="*/ 676168 w 1470280"/>
              <a:gd name="connsiteY188" fmla="*/ 67809 h 664517"/>
              <a:gd name="connsiteX189" fmla="*/ 709123 w 1470280"/>
              <a:gd name="connsiteY189" fmla="*/ 99236 h 664517"/>
              <a:gd name="connsiteX190" fmla="*/ 721344 w 1470280"/>
              <a:gd name="connsiteY190" fmla="*/ 148130 h 664517"/>
              <a:gd name="connsiteX191" fmla="*/ 721344 w 1470280"/>
              <a:gd name="connsiteY191" fmla="*/ 279510 h 664517"/>
              <a:gd name="connsiteX192" fmla="*/ 661540 w 1470280"/>
              <a:gd name="connsiteY192" fmla="*/ 279510 h 664517"/>
              <a:gd name="connsiteX193" fmla="*/ 661540 w 1470280"/>
              <a:gd name="connsiteY193" fmla="*/ 157290 h 664517"/>
              <a:gd name="connsiteX194" fmla="*/ 655868 w 1470280"/>
              <a:gd name="connsiteY194" fmla="*/ 131758 h 664517"/>
              <a:gd name="connsiteX195" fmla="*/ 639941 w 1470280"/>
              <a:gd name="connsiteY195" fmla="*/ 115386 h 664517"/>
              <a:gd name="connsiteX196" fmla="*/ 616140 w 1470280"/>
              <a:gd name="connsiteY196" fmla="*/ 109708 h 664517"/>
              <a:gd name="connsiteX197" fmla="*/ 582740 w 1470280"/>
              <a:gd name="connsiteY197" fmla="*/ 122146 h 664517"/>
              <a:gd name="connsiteX198" fmla="*/ 570314 w 1470280"/>
              <a:gd name="connsiteY198" fmla="*/ 157290 h 664517"/>
              <a:gd name="connsiteX199" fmla="*/ 570314 w 1470280"/>
              <a:gd name="connsiteY199" fmla="*/ 279510 h 664517"/>
              <a:gd name="connsiteX200" fmla="*/ 510510 w 1470280"/>
              <a:gd name="connsiteY200" fmla="*/ 279510 h 664517"/>
              <a:gd name="connsiteX201" fmla="*/ 510510 w 1470280"/>
              <a:gd name="connsiteY201" fmla="*/ 61259 h 664517"/>
              <a:gd name="connsiteX202" fmla="*/ 552860 w 1470280"/>
              <a:gd name="connsiteY202" fmla="*/ 61259 h 664517"/>
              <a:gd name="connsiteX203" fmla="*/ 564070 w 1470280"/>
              <a:gd name="connsiteY203" fmla="*/ 83691 h 664517"/>
              <a:gd name="connsiteX204" fmla="*/ 585592 w 1470280"/>
              <a:gd name="connsiteY204" fmla="*/ 66937 h 664517"/>
              <a:gd name="connsiteX205" fmla="*/ 628802 w 1470280"/>
              <a:gd name="connsiteY205" fmla="*/ 56892 h 664517"/>
              <a:gd name="connsiteX206" fmla="*/ 77740 w 1470280"/>
              <a:gd name="connsiteY206" fmla="*/ 54276 h 664517"/>
              <a:gd name="connsiteX207" fmla="*/ 77740 w 1470280"/>
              <a:gd name="connsiteY207" fmla="*/ 135902 h 664517"/>
              <a:gd name="connsiteX208" fmla="*/ 137093 w 1470280"/>
              <a:gd name="connsiteY208" fmla="*/ 135902 h 664517"/>
              <a:gd name="connsiteX209" fmla="*/ 169609 w 1470280"/>
              <a:gd name="connsiteY209" fmla="*/ 124998 h 664517"/>
              <a:gd name="connsiteX210" fmla="*/ 181181 w 1470280"/>
              <a:gd name="connsiteY210" fmla="*/ 95309 h 664517"/>
              <a:gd name="connsiteX211" fmla="*/ 169609 w 1470280"/>
              <a:gd name="connsiteY211" fmla="*/ 64977 h 664517"/>
              <a:gd name="connsiteX212" fmla="*/ 137093 w 1470280"/>
              <a:gd name="connsiteY212" fmla="*/ 54276 h 664517"/>
              <a:gd name="connsiteX213" fmla="*/ 16612 w 1470280"/>
              <a:gd name="connsiteY213" fmla="*/ 143 h 664517"/>
              <a:gd name="connsiteX214" fmla="*/ 135343 w 1470280"/>
              <a:gd name="connsiteY214" fmla="*/ 143 h 664517"/>
              <a:gd name="connsiteX215" fmla="*/ 214575 w 1470280"/>
              <a:gd name="connsiteY215" fmla="*/ 25032 h 664517"/>
              <a:gd name="connsiteX216" fmla="*/ 243163 w 1470280"/>
              <a:gd name="connsiteY216" fmla="*/ 94437 h 664517"/>
              <a:gd name="connsiteX217" fmla="*/ 214575 w 1470280"/>
              <a:gd name="connsiteY217" fmla="*/ 163185 h 664517"/>
              <a:gd name="connsiteX218" fmla="*/ 192646 w 1470280"/>
              <a:gd name="connsiteY218" fmla="*/ 177298 h 664517"/>
              <a:gd name="connsiteX219" fmla="*/ 251903 w 1470280"/>
              <a:gd name="connsiteY219" fmla="*/ 279516 h 664517"/>
              <a:gd name="connsiteX220" fmla="*/ 181627 w 1470280"/>
              <a:gd name="connsiteY220" fmla="*/ 279516 h 664517"/>
              <a:gd name="connsiteX221" fmla="*/ 133357 w 1470280"/>
              <a:gd name="connsiteY221" fmla="*/ 188285 h 664517"/>
              <a:gd name="connsiteX222" fmla="*/ 77740 w 1470280"/>
              <a:gd name="connsiteY222" fmla="*/ 188285 h 664517"/>
              <a:gd name="connsiteX223" fmla="*/ 77740 w 1470280"/>
              <a:gd name="connsiteY223" fmla="*/ 279516 h 664517"/>
              <a:gd name="connsiteX224" fmla="*/ 16612 w 1470280"/>
              <a:gd name="connsiteY224" fmla="*/ 279516 h 664517"/>
              <a:gd name="connsiteX225" fmla="*/ 1343248 w 1470280"/>
              <a:gd name="connsiteY225" fmla="*/ 116 h 664517"/>
              <a:gd name="connsiteX226" fmla="*/ 1403072 w 1470280"/>
              <a:gd name="connsiteY226" fmla="*/ 116 h 664517"/>
              <a:gd name="connsiteX227" fmla="*/ 1403072 w 1470280"/>
              <a:gd name="connsiteY227" fmla="*/ 61239 h 664517"/>
              <a:gd name="connsiteX228" fmla="*/ 1470102 w 1470280"/>
              <a:gd name="connsiteY228" fmla="*/ 61239 h 664517"/>
              <a:gd name="connsiteX229" fmla="*/ 1470102 w 1470280"/>
              <a:gd name="connsiteY229" fmla="*/ 110999 h 664517"/>
              <a:gd name="connsiteX230" fmla="*/ 1403072 w 1470280"/>
              <a:gd name="connsiteY230" fmla="*/ 110999 h 664517"/>
              <a:gd name="connsiteX231" fmla="*/ 1403072 w 1470280"/>
              <a:gd name="connsiteY231" fmla="*/ 193503 h 664517"/>
              <a:gd name="connsiteX232" fmla="*/ 1410482 w 1470280"/>
              <a:gd name="connsiteY232" fmla="*/ 217069 h 664517"/>
              <a:gd name="connsiteX233" fmla="*/ 1434054 w 1470280"/>
              <a:gd name="connsiteY233" fmla="*/ 224491 h 664517"/>
              <a:gd name="connsiteX234" fmla="*/ 1470280 w 1470280"/>
              <a:gd name="connsiteY234" fmla="*/ 224491 h 664517"/>
              <a:gd name="connsiteX235" fmla="*/ 1470280 w 1470280"/>
              <a:gd name="connsiteY235" fmla="*/ 279496 h 664517"/>
              <a:gd name="connsiteX236" fmla="*/ 1432303 w 1470280"/>
              <a:gd name="connsiteY236" fmla="*/ 279496 h 664517"/>
              <a:gd name="connsiteX237" fmla="*/ 1381238 w 1470280"/>
              <a:gd name="connsiteY237" fmla="*/ 270985 h 664517"/>
              <a:gd name="connsiteX238" fmla="*/ 1352421 w 1470280"/>
              <a:gd name="connsiteY238" fmla="*/ 244352 h 664517"/>
              <a:gd name="connsiteX239" fmla="*/ 1343248 w 1470280"/>
              <a:gd name="connsiteY239" fmla="*/ 198290 h 664517"/>
              <a:gd name="connsiteX240" fmla="*/ 1249855 w 1470280"/>
              <a:gd name="connsiteY240" fmla="*/ 0 h 664517"/>
              <a:gd name="connsiteX241" fmla="*/ 1309666 w 1470280"/>
              <a:gd name="connsiteY241" fmla="*/ 0 h 664517"/>
              <a:gd name="connsiteX242" fmla="*/ 1309666 w 1470280"/>
              <a:gd name="connsiteY242" fmla="*/ 279361 h 664517"/>
              <a:gd name="connsiteX243" fmla="*/ 1249855 w 1470280"/>
              <a:gd name="connsiteY243" fmla="*/ 279361 h 66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1470280" h="664517">
                <a:moveTo>
                  <a:pt x="578226" y="411787"/>
                </a:moveTo>
                <a:cubicBezTo>
                  <a:pt x="567449" y="411787"/>
                  <a:pt x="557773" y="414270"/>
                  <a:pt x="549199" y="419209"/>
                </a:cubicBezTo>
                <a:cubicBezTo>
                  <a:pt x="540599" y="424168"/>
                  <a:pt x="533845" y="431139"/>
                  <a:pt x="528905" y="440159"/>
                </a:cubicBezTo>
                <a:cubicBezTo>
                  <a:pt x="523953" y="449179"/>
                  <a:pt x="521483" y="459949"/>
                  <a:pt x="521483" y="472464"/>
                </a:cubicBezTo>
                <a:cubicBezTo>
                  <a:pt x="521483" y="484686"/>
                  <a:pt x="523953" y="495310"/>
                  <a:pt x="528905" y="504330"/>
                </a:cubicBezTo>
                <a:cubicBezTo>
                  <a:pt x="533845" y="513357"/>
                  <a:pt x="540599" y="520333"/>
                  <a:pt x="549199" y="525279"/>
                </a:cubicBezTo>
                <a:cubicBezTo>
                  <a:pt x="557773" y="530232"/>
                  <a:pt x="567449" y="532702"/>
                  <a:pt x="578226" y="532702"/>
                </a:cubicBezTo>
                <a:cubicBezTo>
                  <a:pt x="589283" y="532702"/>
                  <a:pt x="599105" y="530232"/>
                  <a:pt x="607686" y="525279"/>
                </a:cubicBezTo>
                <a:cubicBezTo>
                  <a:pt x="616267" y="520333"/>
                  <a:pt x="623040" y="513357"/>
                  <a:pt x="627986" y="504330"/>
                </a:cubicBezTo>
                <a:cubicBezTo>
                  <a:pt x="632925" y="495310"/>
                  <a:pt x="635402" y="484686"/>
                  <a:pt x="635402" y="472464"/>
                </a:cubicBezTo>
                <a:cubicBezTo>
                  <a:pt x="635402" y="459949"/>
                  <a:pt x="632925" y="449179"/>
                  <a:pt x="627986" y="440159"/>
                </a:cubicBezTo>
                <a:cubicBezTo>
                  <a:pt x="623040" y="431139"/>
                  <a:pt x="616267" y="424168"/>
                  <a:pt x="607686" y="419209"/>
                </a:cubicBezTo>
                <a:cubicBezTo>
                  <a:pt x="599105" y="414270"/>
                  <a:pt x="589283" y="411787"/>
                  <a:pt x="578226" y="411787"/>
                </a:cubicBezTo>
                <a:close/>
                <a:moveTo>
                  <a:pt x="1074339" y="411784"/>
                </a:moveTo>
                <a:cubicBezTo>
                  <a:pt x="1063562" y="411784"/>
                  <a:pt x="1053969" y="414266"/>
                  <a:pt x="1045522" y="419206"/>
                </a:cubicBezTo>
                <a:cubicBezTo>
                  <a:pt x="1037088" y="424165"/>
                  <a:pt x="1030385" y="431135"/>
                  <a:pt x="1025445" y="440155"/>
                </a:cubicBezTo>
                <a:cubicBezTo>
                  <a:pt x="1020499" y="449175"/>
                  <a:pt x="1018035" y="459946"/>
                  <a:pt x="1018035" y="472461"/>
                </a:cubicBezTo>
                <a:cubicBezTo>
                  <a:pt x="1018035" y="484683"/>
                  <a:pt x="1020499" y="495307"/>
                  <a:pt x="1025445" y="504327"/>
                </a:cubicBezTo>
                <a:cubicBezTo>
                  <a:pt x="1030385" y="513353"/>
                  <a:pt x="1037088" y="520330"/>
                  <a:pt x="1045522" y="525276"/>
                </a:cubicBezTo>
                <a:cubicBezTo>
                  <a:pt x="1053969" y="530229"/>
                  <a:pt x="1063562" y="532698"/>
                  <a:pt x="1074339" y="532698"/>
                </a:cubicBezTo>
                <a:cubicBezTo>
                  <a:pt x="1085103" y="532698"/>
                  <a:pt x="1094715" y="530229"/>
                  <a:pt x="1103150" y="525276"/>
                </a:cubicBezTo>
                <a:cubicBezTo>
                  <a:pt x="1111591" y="520330"/>
                  <a:pt x="1118274" y="513353"/>
                  <a:pt x="1123233" y="504327"/>
                </a:cubicBezTo>
                <a:cubicBezTo>
                  <a:pt x="1128173" y="495307"/>
                  <a:pt x="1130643" y="484683"/>
                  <a:pt x="1130643" y="472461"/>
                </a:cubicBezTo>
                <a:cubicBezTo>
                  <a:pt x="1130643" y="459946"/>
                  <a:pt x="1128173" y="449175"/>
                  <a:pt x="1123233" y="440155"/>
                </a:cubicBezTo>
                <a:cubicBezTo>
                  <a:pt x="1118274" y="431135"/>
                  <a:pt x="1111591" y="424165"/>
                  <a:pt x="1103150" y="419206"/>
                </a:cubicBezTo>
                <a:cubicBezTo>
                  <a:pt x="1094715" y="414266"/>
                  <a:pt x="1085103" y="411784"/>
                  <a:pt x="1074339" y="411784"/>
                </a:cubicBezTo>
                <a:close/>
                <a:moveTo>
                  <a:pt x="719382" y="363336"/>
                </a:moveTo>
                <a:lnTo>
                  <a:pt x="779206" y="363336"/>
                </a:lnTo>
                <a:lnTo>
                  <a:pt x="779206" y="486873"/>
                </a:lnTo>
                <a:cubicBezTo>
                  <a:pt x="779206" y="502010"/>
                  <a:pt x="783121" y="513430"/>
                  <a:pt x="790976" y="521133"/>
                </a:cubicBezTo>
                <a:cubicBezTo>
                  <a:pt x="798837" y="528861"/>
                  <a:pt x="809315" y="532718"/>
                  <a:pt x="822409" y="532718"/>
                </a:cubicBezTo>
                <a:cubicBezTo>
                  <a:pt x="835796" y="532718"/>
                  <a:pt x="846337" y="528861"/>
                  <a:pt x="854059" y="521133"/>
                </a:cubicBezTo>
                <a:cubicBezTo>
                  <a:pt x="861774" y="513430"/>
                  <a:pt x="865632" y="502010"/>
                  <a:pt x="865632" y="486873"/>
                </a:cubicBezTo>
                <a:lnTo>
                  <a:pt x="865632" y="363336"/>
                </a:lnTo>
                <a:lnTo>
                  <a:pt x="925424" y="363336"/>
                </a:lnTo>
                <a:lnTo>
                  <a:pt x="925424" y="493423"/>
                </a:lnTo>
                <a:cubicBezTo>
                  <a:pt x="925424" y="512055"/>
                  <a:pt x="921057" y="528339"/>
                  <a:pt x="912330" y="542311"/>
                </a:cubicBezTo>
                <a:cubicBezTo>
                  <a:pt x="903602" y="556277"/>
                  <a:pt x="891520" y="567048"/>
                  <a:pt x="876103" y="574616"/>
                </a:cubicBezTo>
                <a:cubicBezTo>
                  <a:pt x="860673" y="582172"/>
                  <a:pt x="842766" y="585966"/>
                  <a:pt x="822409" y="585966"/>
                </a:cubicBezTo>
                <a:cubicBezTo>
                  <a:pt x="791555" y="585966"/>
                  <a:pt x="766666" y="577748"/>
                  <a:pt x="747760" y="561293"/>
                </a:cubicBezTo>
                <a:cubicBezTo>
                  <a:pt x="728854" y="544864"/>
                  <a:pt x="719382" y="522234"/>
                  <a:pt x="719382" y="493423"/>
                </a:cubicBezTo>
                <a:close/>
                <a:moveTo>
                  <a:pt x="451312" y="363157"/>
                </a:moveTo>
                <a:lnTo>
                  <a:pt x="451312" y="420817"/>
                </a:lnTo>
                <a:cubicBezTo>
                  <a:pt x="412946" y="420817"/>
                  <a:pt x="393722" y="437609"/>
                  <a:pt x="384104" y="453447"/>
                </a:cubicBezTo>
                <a:cubicBezTo>
                  <a:pt x="377509" y="464281"/>
                  <a:pt x="374441" y="476897"/>
                  <a:pt x="374441" y="489584"/>
                </a:cubicBezTo>
                <a:lnTo>
                  <a:pt x="374441" y="581631"/>
                </a:lnTo>
                <a:lnTo>
                  <a:pt x="314642" y="581631"/>
                </a:lnTo>
                <a:lnTo>
                  <a:pt x="314642" y="363373"/>
                </a:lnTo>
                <a:lnTo>
                  <a:pt x="364103" y="363373"/>
                </a:lnTo>
                <a:lnTo>
                  <a:pt x="373460" y="394597"/>
                </a:lnTo>
                <a:cubicBezTo>
                  <a:pt x="393779" y="376945"/>
                  <a:pt x="419726" y="363157"/>
                  <a:pt x="451312" y="363157"/>
                </a:cubicBezTo>
                <a:close/>
                <a:moveTo>
                  <a:pt x="578226" y="358972"/>
                </a:moveTo>
                <a:cubicBezTo>
                  <a:pt x="600626" y="358972"/>
                  <a:pt x="620703" y="363708"/>
                  <a:pt x="638463" y="373154"/>
                </a:cubicBezTo>
                <a:cubicBezTo>
                  <a:pt x="656211" y="382614"/>
                  <a:pt x="670170" y="395854"/>
                  <a:pt x="680368" y="412888"/>
                </a:cubicBezTo>
                <a:cubicBezTo>
                  <a:pt x="690553" y="429910"/>
                  <a:pt x="695658" y="449758"/>
                  <a:pt x="695658" y="472464"/>
                </a:cubicBezTo>
                <a:cubicBezTo>
                  <a:pt x="695658" y="495164"/>
                  <a:pt x="690553" y="515031"/>
                  <a:pt x="680368" y="532046"/>
                </a:cubicBezTo>
                <a:cubicBezTo>
                  <a:pt x="670170" y="549068"/>
                  <a:pt x="656211" y="562321"/>
                  <a:pt x="638463" y="571774"/>
                </a:cubicBezTo>
                <a:cubicBezTo>
                  <a:pt x="620703" y="581227"/>
                  <a:pt x="600626" y="585956"/>
                  <a:pt x="578226" y="585956"/>
                </a:cubicBezTo>
                <a:cubicBezTo>
                  <a:pt x="555806" y="585956"/>
                  <a:pt x="535806" y="581227"/>
                  <a:pt x="518205" y="571774"/>
                </a:cubicBezTo>
                <a:cubicBezTo>
                  <a:pt x="500597" y="562321"/>
                  <a:pt x="486701" y="549068"/>
                  <a:pt x="476516" y="532046"/>
                </a:cubicBezTo>
                <a:cubicBezTo>
                  <a:pt x="466325" y="515031"/>
                  <a:pt x="461239" y="495164"/>
                  <a:pt x="461239" y="472464"/>
                </a:cubicBezTo>
                <a:cubicBezTo>
                  <a:pt x="461239" y="449758"/>
                  <a:pt x="466325" y="429910"/>
                  <a:pt x="476516" y="412888"/>
                </a:cubicBezTo>
                <a:cubicBezTo>
                  <a:pt x="486701" y="395854"/>
                  <a:pt x="500597" y="382614"/>
                  <a:pt x="518205" y="373154"/>
                </a:cubicBezTo>
                <a:cubicBezTo>
                  <a:pt x="535806" y="363708"/>
                  <a:pt x="555806" y="358972"/>
                  <a:pt x="578226" y="358972"/>
                </a:cubicBezTo>
                <a:close/>
                <a:moveTo>
                  <a:pt x="1082633" y="358968"/>
                </a:moveTo>
                <a:cubicBezTo>
                  <a:pt x="1102125" y="358968"/>
                  <a:pt x="1120012" y="363704"/>
                  <a:pt x="1136321" y="373151"/>
                </a:cubicBezTo>
                <a:cubicBezTo>
                  <a:pt x="1152617" y="382610"/>
                  <a:pt x="1165800" y="395851"/>
                  <a:pt x="1175832" y="412885"/>
                </a:cubicBezTo>
                <a:cubicBezTo>
                  <a:pt x="1185877" y="429907"/>
                  <a:pt x="1190893" y="449755"/>
                  <a:pt x="1190893" y="472461"/>
                </a:cubicBezTo>
                <a:cubicBezTo>
                  <a:pt x="1190893" y="495160"/>
                  <a:pt x="1185877" y="515027"/>
                  <a:pt x="1175832" y="532043"/>
                </a:cubicBezTo>
                <a:cubicBezTo>
                  <a:pt x="1165800" y="549064"/>
                  <a:pt x="1152617" y="562318"/>
                  <a:pt x="1136321" y="571770"/>
                </a:cubicBezTo>
                <a:cubicBezTo>
                  <a:pt x="1120012" y="581223"/>
                  <a:pt x="1102125" y="585953"/>
                  <a:pt x="1082633" y="585953"/>
                </a:cubicBezTo>
                <a:cubicBezTo>
                  <a:pt x="1064294" y="585953"/>
                  <a:pt x="1047992" y="581370"/>
                  <a:pt x="1033746" y="572203"/>
                </a:cubicBezTo>
                <a:cubicBezTo>
                  <a:pt x="1029691" y="569593"/>
                  <a:pt x="1025903" y="566665"/>
                  <a:pt x="1022396" y="563431"/>
                </a:cubicBezTo>
                <a:lnTo>
                  <a:pt x="1022396" y="664517"/>
                </a:lnTo>
                <a:lnTo>
                  <a:pt x="962591" y="664517"/>
                </a:lnTo>
                <a:lnTo>
                  <a:pt x="962591" y="363335"/>
                </a:lnTo>
                <a:lnTo>
                  <a:pt x="1004941" y="363335"/>
                </a:lnTo>
                <a:lnTo>
                  <a:pt x="1016049" y="385564"/>
                </a:lnTo>
                <a:cubicBezTo>
                  <a:pt x="1020747" y="380885"/>
                  <a:pt x="1025929" y="376748"/>
                  <a:pt x="1031562" y="373151"/>
                </a:cubicBezTo>
                <a:cubicBezTo>
                  <a:pt x="1046407" y="363704"/>
                  <a:pt x="1063422" y="358968"/>
                  <a:pt x="1082633" y="358968"/>
                </a:cubicBezTo>
                <a:close/>
                <a:moveTo>
                  <a:pt x="145810" y="297857"/>
                </a:moveTo>
                <a:cubicBezTo>
                  <a:pt x="171992" y="297857"/>
                  <a:pt x="194755" y="302510"/>
                  <a:pt x="214113" y="311816"/>
                </a:cubicBezTo>
                <a:cubicBezTo>
                  <a:pt x="233452" y="321142"/>
                  <a:pt x="249035" y="333364"/>
                  <a:pt x="260824" y="348482"/>
                </a:cubicBezTo>
                <a:cubicBezTo>
                  <a:pt x="272606" y="363620"/>
                  <a:pt x="279952" y="379916"/>
                  <a:pt x="282861" y="397370"/>
                </a:cubicBezTo>
                <a:lnTo>
                  <a:pt x="219142" y="397370"/>
                </a:lnTo>
                <a:cubicBezTo>
                  <a:pt x="217099" y="390387"/>
                  <a:pt x="212948" y="383557"/>
                  <a:pt x="206704" y="376860"/>
                </a:cubicBezTo>
                <a:cubicBezTo>
                  <a:pt x="200427" y="370157"/>
                  <a:pt x="192279" y="364638"/>
                  <a:pt x="182247" y="360271"/>
                </a:cubicBezTo>
                <a:cubicBezTo>
                  <a:pt x="172215" y="355911"/>
                  <a:pt x="160203" y="353721"/>
                  <a:pt x="146243" y="353721"/>
                </a:cubicBezTo>
                <a:cubicBezTo>
                  <a:pt x="129935" y="353721"/>
                  <a:pt x="115466" y="357356"/>
                  <a:pt x="102811" y="364638"/>
                </a:cubicBezTo>
                <a:cubicBezTo>
                  <a:pt x="90137" y="371914"/>
                  <a:pt x="80251" y="382093"/>
                  <a:pt x="73122" y="395199"/>
                </a:cubicBezTo>
                <a:cubicBezTo>
                  <a:pt x="65986" y="408287"/>
                  <a:pt x="62434" y="423857"/>
                  <a:pt x="62434" y="441897"/>
                </a:cubicBezTo>
                <a:cubicBezTo>
                  <a:pt x="62434" y="459944"/>
                  <a:pt x="66056" y="475661"/>
                  <a:pt x="73338" y="489041"/>
                </a:cubicBezTo>
                <a:cubicBezTo>
                  <a:pt x="80614" y="502428"/>
                  <a:pt x="90729" y="512759"/>
                  <a:pt x="103676" y="520029"/>
                </a:cubicBezTo>
                <a:cubicBezTo>
                  <a:pt x="116618" y="527317"/>
                  <a:pt x="131399" y="530946"/>
                  <a:pt x="147981" y="530946"/>
                </a:cubicBezTo>
                <a:cubicBezTo>
                  <a:pt x="163411" y="530946"/>
                  <a:pt x="176862" y="528552"/>
                  <a:pt x="188364" y="523753"/>
                </a:cubicBezTo>
                <a:cubicBezTo>
                  <a:pt x="199848" y="518940"/>
                  <a:pt x="208881" y="511734"/>
                  <a:pt x="215418" y="502135"/>
                </a:cubicBezTo>
                <a:cubicBezTo>
                  <a:pt x="220307" y="494993"/>
                  <a:pt x="223509" y="486539"/>
                  <a:pt x="225081" y="476819"/>
                </a:cubicBezTo>
                <a:lnTo>
                  <a:pt x="130959" y="476819"/>
                </a:lnTo>
                <a:lnTo>
                  <a:pt x="130959" y="425309"/>
                </a:lnTo>
                <a:lnTo>
                  <a:pt x="288107" y="425309"/>
                </a:lnTo>
                <a:cubicBezTo>
                  <a:pt x="288692" y="429096"/>
                  <a:pt x="289036" y="433107"/>
                  <a:pt x="289195" y="437314"/>
                </a:cubicBezTo>
                <a:cubicBezTo>
                  <a:pt x="289342" y="441535"/>
                  <a:pt x="289399" y="445691"/>
                  <a:pt x="289399" y="449753"/>
                </a:cubicBezTo>
                <a:cubicBezTo>
                  <a:pt x="289399" y="477984"/>
                  <a:pt x="283154" y="502294"/>
                  <a:pt x="270639" y="522651"/>
                </a:cubicBezTo>
                <a:cubicBezTo>
                  <a:pt x="258125" y="543021"/>
                  <a:pt x="241180" y="558662"/>
                  <a:pt x="219798" y="569579"/>
                </a:cubicBezTo>
                <a:cubicBezTo>
                  <a:pt x="198396" y="580483"/>
                  <a:pt x="174175" y="585951"/>
                  <a:pt x="147115" y="585951"/>
                </a:cubicBezTo>
                <a:cubicBezTo>
                  <a:pt x="126166" y="585951"/>
                  <a:pt x="106738" y="582380"/>
                  <a:pt x="88845" y="575250"/>
                </a:cubicBezTo>
                <a:cubicBezTo>
                  <a:pt x="70945" y="568121"/>
                  <a:pt x="55368" y="558012"/>
                  <a:pt x="42121" y="544918"/>
                </a:cubicBezTo>
                <a:cubicBezTo>
                  <a:pt x="28881" y="531824"/>
                  <a:pt x="18556" y="516534"/>
                  <a:pt x="11140" y="499086"/>
                </a:cubicBezTo>
                <a:cubicBezTo>
                  <a:pt x="3711" y="481619"/>
                  <a:pt x="0" y="462573"/>
                  <a:pt x="0" y="441897"/>
                </a:cubicBezTo>
                <a:cubicBezTo>
                  <a:pt x="0" y="421235"/>
                  <a:pt x="3641" y="402170"/>
                  <a:pt x="10917" y="384715"/>
                </a:cubicBezTo>
                <a:cubicBezTo>
                  <a:pt x="18187" y="367261"/>
                  <a:pt x="28391" y="352053"/>
                  <a:pt x="41485" y="339106"/>
                </a:cubicBezTo>
                <a:cubicBezTo>
                  <a:pt x="54572" y="326158"/>
                  <a:pt x="69983" y="316037"/>
                  <a:pt x="87743" y="308761"/>
                </a:cubicBezTo>
                <a:cubicBezTo>
                  <a:pt x="105497" y="301491"/>
                  <a:pt x="124848" y="297857"/>
                  <a:pt x="145810" y="297857"/>
                </a:cubicBezTo>
                <a:close/>
                <a:moveTo>
                  <a:pt x="862583" y="109711"/>
                </a:moveTo>
                <a:cubicBezTo>
                  <a:pt x="851825" y="109711"/>
                  <a:pt x="842213" y="112175"/>
                  <a:pt x="833772" y="117134"/>
                </a:cubicBezTo>
                <a:cubicBezTo>
                  <a:pt x="825338" y="122080"/>
                  <a:pt x="818635" y="129063"/>
                  <a:pt x="813695" y="138083"/>
                </a:cubicBezTo>
                <a:cubicBezTo>
                  <a:pt x="808756" y="147103"/>
                  <a:pt x="806273" y="157874"/>
                  <a:pt x="806273" y="170388"/>
                </a:cubicBezTo>
                <a:cubicBezTo>
                  <a:pt x="806273" y="182610"/>
                  <a:pt x="808756" y="193234"/>
                  <a:pt x="813695" y="202248"/>
                </a:cubicBezTo>
                <a:cubicBezTo>
                  <a:pt x="818635" y="211268"/>
                  <a:pt x="825338" y="218258"/>
                  <a:pt x="833772" y="223204"/>
                </a:cubicBezTo>
                <a:cubicBezTo>
                  <a:pt x="842213" y="228156"/>
                  <a:pt x="851825" y="230626"/>
                  <a:pt x="862583" y="230626"/>
                </a:cubicBezTo>
                <a:cubicBezTo>
                  <a:pt x="873354" y="230626"/>
                  <a:pt x="882953" y="228156"/>
                  <a:pt x="891394" y="223204"/>
                </a:cubicBezTo>
                <a:cubicBezTo>
                  <a:pt x="899828" y="218258"/>
                  <a:pt x="906525" y="211268"/>
                  <a:pt x="911471" y="202248"/>
                </a:cubicBezTo>
                <a:cubicBezTo>
                  <a:pt x="916417" y="193234"/>
                  <a:pt x="918893" y="182610"/>
                  <a:pt x="918893" y="170388"/>
                </a:cubicBezTo>
                <a:cubicBezTo>
                  <a:pt x="918893" y="157874"/>
                  <a:pt x="916417" y="147103"/>
                  <a:pt x="911471" y="138083"/>
                </a:cubicBezTo>
                <a:cubicBezTo>
                  <a:pt x="906525" y="129063"/>
                  <a:pt x="899828" y="122080"/>
                  <a:pt x="891394" y="117134"/>
                </a:cubicBezTo>
                <a:cubicBezTo>
                  <a:pt x="882953" y="112175"/>
                  <a:pt x="873354" y="109711"/>
                  <a:pt x="862583" y="109711"/>
                </a:cubicBezTo>
                <a:close/>
                <a:moveTo>
                  <a:pt x="371169" y="105801"/>
                </a:moveTo>
                <a:cubicBezTo>
                  <a:pt x="361564" y="105801"/>
                  <a:pt x="352747" y="107762"/>
                  <a:pt x="344758" y="111690"/>
                </a:cubicBezTo>
                <a:cubicBezTo>
                  <a:pt x="336738" y="115617"/>
                  <a:pt x="330347" y="122244"/>
                  <a:pt x="325541" y="131550"/>
                </a:cubicBezTo>
                <a:cubicBezTo>
                  <a:pt x="323326" y="135866"/>
                  <a:pt x="321613" y="140959"/>
                  <a:pt x="320423" y="146834"/>
                </a:cubicBezTo>
                <a:lnTo>
                  <a:pt x="422794" y="146834"/>
                </a:lnTo>
                <a:cubicBezTo>
                  <a:pt x="421725" y="139552"/>
                  <a:pt x="419535" y="133282"/>
                  <a:pt x="416117" y="128055"/>
                </a:cubicBezTo>
                <a:cubicBezTo>
                  <a:pt x="411177" y="120500"/>
                  <a:pt x="404780" y="114904"/>
                  <a:pt x="396905" y="111257"/>
                </a:cubicBezTo>
                <a:cubicBezTo>
                  <a:pt x="389050" y="107628"/>
                  <a:pt x="380463" y="105801"/>
                  <a:pt x="371169" y="105801"/>
                </a:cubicBezTo>
                <a:close/>
                <a:moveTo>
                  <a:pt x="1009883" y="61251"/>
                </a:moveTo>
                <a:lnTo>
                  <a:pt x="1069700" y="61251"/>
                </a:lnTo>
                <a:lnTo>
                  <a:pt x="1069700" y="184789"/>
                </a:lnTo>
                <a:cubicBezTo>
                  <a:pt x="1069700" y="199926"/>
                  <a:pt x="1073628" y="211346"/>
                  <a:pt x="1081477" y="219048"/>
                </a:cubicBezTo>
                <a:cubicBezTo>
                  <a:pt x="1089351" y="226776"/>
                  <a:pt x="1099816" y="230634"/>
                  <a:pt x="1112910" y="230634"/>
                </a:cubicBezTo>
                <a:cubicBezTo>
                  <a:pt x="1126290" y="230634"/>
                  <a:pt x="1136845" y="226776"/>
                  <a:pt x="1144560" y="219048"/>
                </a:cubicBezTo>
                <a:cubicBezTo>
                  <a:pt x="1152275" y="211346"/>
                  <a:pt x="1156126" y="199926"/>
                  <a:pt x="1156126" y="184789"/>
                </a:cubicBezTo>
                <a:lnTo>
                  <a:pt x="1156126" y="61251"/>
                </a:lnTo>
                <a:lnTo>
                  <a:pt x="1215918" y="61251"/>
                </a:lnTo>
                <a:lnTo>
                  <a:pt x="1215918" y="191339"/>
                </a:lnTo>
                <a:cubicBezTo>
                  <a:pt x="1215918" y="209971"/>
                  <a:pt x="1211564" y="226254"/>
                  <a:pt x="1202824" y="240227"/>
                </a:cubicBezTo>
                <a:cubicBezTo>
                  <a:pt x="1194109" y="254193"/>
                  <a:pt x="1182027" y="264963"/>
                  <a:pt x="1166597" y="272532"/>
                </a:cubicBezTo>
                <a:cubicBezTo>
                  <a:pt x="1151186" y="280088"/>
                  <a:pt x="1133280" y="283882"/>
                  <a:pt x="1112910" y="283882"/>
                </a:cubicBezTo>
                <a:cubicBezTo>
                  <a:pt x="1082056" y="283882"/>
                  <a:pt x="1057179" y="275664"/>
                  <a:pt x="1038267" y="259209"/>
                </a:cubicBezTo>
                <a:cubicBezTo>
                  <a:pt x="1019355" y="242779"/>
                  <a:pt x="1009883" y="220149"/>
                  <a:pt x="1009883" y="191339"/>
                </a:cubicBezTo>
                <a:close/>
                <a:moveTo>
                  <a:pt x="372901" y="56914"/>
                </a:moveTo>
                <a:cubicBezTo>
                  <a:pt x="394143" y="56914"/>
                  <a:pt x="412915" y="61497"/>
                  <a:pt x="429211" y="70663"/>
                </a:cubicBezTo>
                <a:cubicBezTo>
                  <a:pt x="445507" y="79823"/>
                  <a:pt x="458321" y="92784"/>
                  <a:pt x="467627" y="109512"/>
                </a:cubicBezTo>
                <a:cubicBezTo>
                  <a:pt x="476953" y="126248"/>
                  <a:pt x="481593" y="146255"/>
                  <a:pt x="481593" y="169534"/>
                </a:cubicBezTo>
                <a:cubicBezTo>
                  <a:pt x="481593" y="178738"/>
                  <a:pt x="481007" y="184092"/>
                  <a:pt x="480721" y="186995"/>
                </a:cubicBezTo>
                <a:lnTo>
                  <a:pt x="319563" y="186995"/>
                </a:lnTo>
                <a:cubicBezTo>
                  <a:pt x="320754" y="194525"/>
                  <a:pt x="322816" y="201075"/>
                  <a:pt x="325764" y="206639"/>
                </a:cubicBezTo>
                <a:cubicBezTo>
                  <a:pt x="330710" y="215958"/>
                  <a:pt x="337540" y="222788"/>
                  <a:pt x="346280" y="227155"/>
                </a:cubicBezTo>
                <a:cubicBezTo>
                  <a:pt x="355020" y="231516"/>
                  <a:pt x="364753" y="233693"/>
                  <a:pt x="375523" y="233693"/>
                </a:cubicBezTo>
                <a:cubicBezTo>
                  <a:pt x="384263" y="233693"/>
                  <a:pt x="391596" y="232540"/>
                  <a:pt x="397574" y="230211"/>
                </a:cubicBezTo>
                <a:cubicBezTo>
                  <a:pt x="403519" y="227874"/>
                  <a:pt x="408478" y="224603"/>
                  <a:pt x="412418" y="220382"/>
                </a:cubicBezTo>
                <a:cubicBezTo>
                  <a:pt x="416333" y="216174"/>
                  <a:pt x="419032" y="211432"/>
                  <a:pt x="420490" y="206187"/>
                </a:cubicBezTo>
                <a:lnTo>
                  <a:pt x="479849" y="206187"/>
                </a:lnTo>
                <a:cubicBezTo>
                  <a:pt x="477513" y="221630"/>
                  <a:pt x="471555" y="235157"/>
                  <a:pt x="461943" y="246799"/>
                </a:cubicBezTo>
                <a:cubicBezTo>
                  <a:pt x="452343" y="258436"/>
                  <a:pt x="440198" y="267526"/>
                  <a:pt x="425512" y="274082"/>
                </a:cubicBezTo>
                <a:cubicBezTo>
                  <a:pt x="410808" y="280620"/>
                  <a:pt x="394143" y="283898"/>
                  <a:pt x="375523" y="283898"/>
                </a:cubicBezTo>
                <a:cubicBezTo>
                  <a:pt x="353409" y="283898"/>
                  <a:pt x="333682" y="279175"/>
                  <a:pt x="316374" y="269703"/>
                </a:cubicBezTo>
                <a:cubicBezTo>
                  <a:pt x="299060" y="260263"/>
                  <a:pt x="285463" y="247016"/>
                  <a:pt x="275558" y="229994"/>
                </a:cubicBezTo>
                <a:cubicBezTo>
                  <a:pt x="265666" y="212960"/>
                  <a:pt x="260726" y="193099"/>
                  <a:pt x="260726" y="170406"/>
                </a:cubicBezTo>
                <a:cubicBezTo>
                  <a:pt x="260726" y="147706"/>
                  <a:pt x="265526" y="127839"/>
                  <a:pt x="275125" y="110817"/>
                </a:cubicBezTo>
                <a:cubicBezTo>
                  <a:pt x="284731" y="93796"/>
                  <a:pt x="297965" y="80562"/>
                  <a:pt x="314847" y="71096"/>
                </a:cubicBezTo>
                <a:cubicBezTo>
                  <a:pt x="331722" y="61643"/>
                  <a:pt x="351079" y="56914"/>
                  <a:pt x="372901" y="56914"/>
                </a:cubicBezTo>
                <a:close/>
                <a:moveTo>
                  <a:pt x="853862" y="56896"/>
                </a:moveTo>
                <a:cubicBezTo>
                  <a:pt x="873354" y="56896"/>
                  <a:pt x="890452" y="61619"/>
                  <a:pt x="905150" y="71079"/>
                </a:cubicBezTo>
                <a:cubicBezTo>
                  <a:pt x="910809" y="74726"/>
                  <a:pt x="916016" y="78946"/>
                  <a:pt x="920752" y="83721"/>
                </a:cubicBezTo>
                <a:lnTo>
                  <a:pt x="931987" y="61256"/>
                </a:lnTo>
                <a:lnTo>
                  <a:pt x="974331" y="61256"/>
                </a:lnTo>
                <a:lnTo>
                  <a:pt x="974331" y="279514"/>
                </a:lnTo>
                <a:lnTo>
                  <a:pt x="931987" y="279514"/>
                </a:lnTo>
                <a:lnTo>
                  <a:pt x="920752" y="257037"/>
                </a:lnTo>
                <a:cubicBezTo>
                  <a:pt x="916016" y="261811"/>
                  <a:pt x="910809" y="266038"/>
                  <a:pt x="905150" y="269685"/>
                </a:cubicBezTo>
                <a:cubicBezTo>
                  <a:pt x="890452" y="279151"/>
                  <a:pt x="873354" y="283874"/>
                  <a:pt x="853862" y="283874"/>
                </a:cubicBezTo>
                <a:cubicBezTo>
                  <a:pt x="834657" y="283874"/>
                  <a:pt x="816897" y="279151"/>
                  <a:pt x="800601" y="269685"/>
                </a:cubicBezTo>
                <a:cubicBezTo>
                  <a:pt x="784312" y="260232"/>
                  <a:pt x="771141" y="246992"/>
                  <a:pt x="761109" y="229970"/>
                </a:cubicBezTo>
                <a:cubicBezTo>
                  <a:pt x="751064" y="212936"/>
                  <a:pt x="746048" y="193075"/>
                  <a:pt x="746048" y="170388"/>
                </a:cubicBezTo>
                <a:cubicBezTo>
                  <a:pt x="746048" y="147682"/>
                  <a:pt x="751064" y="127822"/>
                  <a:pt x="761109" y="110800"/>
                </a:cubicBezTo>
                <a:cubicBezTo>
                  <a:pt x="771141" y="93778"/>
                  <a:pt x="784312" y="80538"/>
                  <a:pt x="800601" y="71079"/>
                </a:cubicBezTo>
                <a:cubicBezTo>
                  <a:pt x="816897" y="61619"/>
                  <a:pt x="834657" y="56896"/>
                  <a:pt x="853862" y="56896"/>
                </a:cubicBezTo>
                <a:close/>
                <a:moveTo>
                  <a:pt x="628802" y="56892"/>
                </a:moveTo>
                <a:cubicBezTo>
                  <a:pt x="646549" y="56892"/>
                  <a:pt x="662335" y="60540"/>
                  <a:pt x="676168" y="67809"/>
                </a:cubicBezTo>
                <a:cubicBezTo>
                  <a:pt x="689975" y="75085"/>
                  <a:pt x="700968" y="85550"/>
                  <a:pt x="709123" y="99236"/>
                </a:cubicBezTo>
                <a:cubicBezTo>
                  <a:pt x="717258" y="112922"/>
                  <a:pt x="721344" y="129205"/>
                  <a:pt x="721344" y="148130"/>
                </a:cubicBezTo>
                <a:lnTo>
                  <a:pt x="721344" y="279510"/>
                </a:lnTo>
                <a:lnTo>
                  <a:pt x="661540" y="279510"/>
                </a:lnTo>
                <a:lnTo>
                  <a:pt x="661540" y="157290"/>
                </a:lnTo>
                <a:cubicBezTo>
                  <a:pt x="661540" y="147398"/>
                  <a:pt x="659649" y="138887"/>
                  <a:pt x="655868" y="131758"/>
                </a:cubicBezTo>
                <a:cubicBezTo>
                  <a:pt x="652087" y="124628"/>
                  <a:pt x="646765" y="119173"/>
                  <a:pt x="639941" y="115386"/>
                </a:cubicBezTo>
                <a:cubicBezTo>
                  <a:pt x="633092" y="111604"/>
                  <a:pt x="625160" y="109708"/>
                  <a:pt x="616140" y="109708"/>
                </a:cubicBezTo>
                <a:cubicBezTo>
                  <a:pt x="602181" y="109708"/>
                  <a:pt x="591047" y="113852"/>
                  <a:pt x="582740" y="122146"/>
                </a:cubicBezTo>
                <a:cubicBezTo>
                  <a:pt x="574458" y="130440"/>
                  <a:pt x="570314" y="142166"/>
                  <a:pt x="570314" y="157290"/>
                </a:cubicBezTo>
                <a:lnTo>
                  <a:pt x="570314" y="279510"/>
                </a:lnTo>
                <a:lnTo>
                  <a:pt x="510510" y="279510"/>
                </a:lnTo>
                <a:lnTo>
                  <a:pt x="510510" y="61259"/>
                </a:lnTo>
                <a:lnTo>
                  <a:pt x="552860" y="61259"/>
                </a:lnTo>
                <a:lnTo>
                  <a:pt x="564070" y="83691"/>
                </a:lnTo>
                <a:cubicBezTo>
                  <a:pt x="569990" y="77058"/>
                  <a:pt x="577132" y="71444"/>
                  <a:pt x="585592" y="66937"/>
                </a:cubicBezTo>
                <a:cubicBezTo>
                  <a:pt x="598094" y="60240"/>
                  <a:pt x="612493" y="56892"/>
                  <a:pt x="628802" y="56892"/>
                </a:cubicBezTo>
                <a:close/>
                <a:moveTo>
                  <a:pt x="77740" y="54276"/>
                </a:moveTo>
                <a:lnTo>
                  <a:pt x="77740" y="135902"/>
                </a:lnTo>
                <a:lnTo>
                  <a:pt x="137093" y="135902"/>
                </a:lnTo>
                <a:cubicBezTo>
                  <a:pt x="151053" y="135902"/>
                  <a:pt x="161894" y="132274"/>
                  <a:pt x="169609" y="124998"/>
                </a:cubicBezTo>
                <a:cubicBezTo>
                  <a:pt x="177324" y="117722"/>
                  <a:pt x="181181" y="107830"/>
                  <a:pt x="181181" y="95309"/>
                </a:cubicBezTo>
                <a:cubicBezTo>
                  <a:pt x="181181" y="82215"/>
                  <a:pt x="177324" y="72106"/>
                  <a:pt x="169609" y="64977"/>
                </a:cubicBezTo>
                <a:cubicBezTo>
                  <a:pt x="161894" y="57847"/>
                  <a:pt x="151053" y="54276"/>
                  <a:pt x="137093" y="54276"/>
                </a:cubicBezTo>
                <a:close/>
                <a:moveTo>
                  <a:pt x="16612" y="143"/>
                </a:moveTo>
                <a:lnTo>
                  <a:pt x="135343" y="143"/>
                </a:lnTo>
                <a:cubicBezTo>
                  <a:pt x="169093" y="143"/>
                  <a:pt x="195510" y="8450"/>
                  <a:pt x="214575" y="25032"/>
                </a:cubicBezTo>
                <a:cubicBezTo>
                  <a:pt x="233627" y="41621"/>
                  <a:pt x="243163" y="64754"/>
                  <a:pt x="243163" y="94437"/>
                </a:cubicBezTo>
                <a:cubicBezTo>
                  <a:pt x="243163" y="123534"/>
                  <a:pt x="233627" y="146456"/>
                  <a:pt x="214575" y="163185"/>
                </a:cubicBezTo>
                <a:cubicBezTo>
                  <a:pt x="208114" y="168870"/>
                  <a:pt x="200794" y="173548"/>
                  <a:pt x="192646" y="177298"/>
                </a:cubicBezTo>
                <a:lnTo>
                  <a:pt x="251903" y="279516"/>
                </a:lnTo>
                <a:lnTo>
                  <a:pt x="181627" y="279516"/>
                </a:lnTo>
                <a:lnTo>
                  <a:pt x="133357" y="188285"/>
                </a:lnTo>
                <a:lnTo>
                  <a:pt x="77740" y="188285"/>
                </a:lnTo>
                <a:lnTo>
                  <a:pt x="77740" y="279516"/>
                </a:lnTo>
                <a:lnTo>
                  <a:pt x="16612" y="279516"/>
                </a:lnTo>
                <a:close/>
                <a:moveTo>
                  <a:pt x="1343248" y="116"/>
                </a:moveTo>
                <a:lnTo>
                  <a:pt x="1403072" y="116"/>
                </a:lnTo>
                <a:lnTo>
                  <a:pt x="1403072" y="61239"/>
                </a:lnTo>
                <a:lnTo>
                  <a:pt x="1470102" y="61239"/>
                </a:lnTo>
                <a:lnTo>
                  <a:pt x="1470102" y="110999"/>
                </a:lnTo>
                <a:lnTo>
                  <a:pt x="1403072" y="110999"/>
                </a:lnTo>
                <a:lnTo>
                  <a:pt x="1403072" y="193503"/>
                </a:lnTo>
                <a:cubicBezTo>
                  <a:pt x="1403072" y="204280"/>
                  <a:pt x="1405542" y="212135"/>
                  <a:pt x="1410482" y="217069"/>
                </a:cubicBezTo>
                <a:cubicBezTo>
                  <a:pt x="1415421" y="222021"/>
                  <a:pt x="1423270" y="224491"/>
                  <a:pt x="1434054" y="224491"/>
                </a:cubicBezTo>
                <a:lnTo>
                  <a:pt x="1470280" y="224491"/>
                </a:lnTo>
                <a:lnTo>
                  <a:pt x="1470280" y="279496"/>
                </a:lnTo>
                <a:lnTo>
                  <a:pt x="1432303" y="279496"/>
                </a:lnTo>
                <a:cubicBezTo>
                  <a:pt x="1411354" y="279496"/>
                  <a:pt x="1394332" y="276651"/>
                  <a:pt x="1381238" y="270985"/>
                </a:cubicBezTo>
                <a:cubicBezTo>
                  <a:pt x="1368144" y="265301"/>
                  <a:pt x="1358539" y="256427"/>
                  <a:pt x="1352421" y="244352"/>
                </a:cubicBezTo>
                <a:cubicBezTo>
                  <a:pt x="1346310" y="232289"/>
                  <a:pt x="1343248" y="216935"/>
                  <a:pt x="1343248" y="198290"/>
                </a:cubicBezTo>
                <a:close/>
                <a:moveTo>
                  <a:pt x="1249855" y="0"/>
                </a:moveTo>
                <a:lnTo>
                  <a:pt x="1309666" y="0"/>
                </a:lnTo>
                <a:lnTo>
                  <a:pt x="1309666" y="279361"/>
                </a:lnTo>
                <a:lnTo>
                  <a:pt x="1249855" y="27936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6B0BE4C-9A25-4D0D-9CC3-4D42C3704D2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3395" y="5724541"/>
            <a:ext cx="11209655" cy="19389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strike="noStrike" cap="all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Date or 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18407642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1045CF-7F3F-084D-B94E-83312076E2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/>
          <a:lstStyle/>
          <a:p>
            <a:r>
              <a:rPr lang="en-GB" noProof="1"/>
              <a:t>Presentation title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7A7ACEE7-A439-B343-AD04-A1F3A355E0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+mj-lt"/>
              </a:defRPr>
            </a:lvl1pPr>
          </a:lstStyle>
          <a:p>
            <a:pPr lvl="0"/>
            <a:r>
              <a:rPr lang="en-GB" noProof="1"/>
              <a:t>Title</a:t>
            </a:r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46F97424-888C-4B44-94EA-03D67FB23C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22376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19B3A1B0-5A01-6B48-AAFA-667E78208B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5775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01</a:t>
            </a:r>
          </a:p>
        </p:txBody>
      </p:sp>
      <p:sp>
        <p:nvSpPr>
          <p:cNvPr id="27" name="Espace réservé du texte 15">
            <a:extLst>
              <a:ext uri="{FF2B5EF4-FFF2-40B4-BE49-F238E27FC236}">
                <a16:creationId xmlns:a16="http://schemas.microsoft.com/office/drawing/2014/main" id="{382A972F-B474-1F4C-ADBD-2802BE31CE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22376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28" name="Espace réservé du texte 15">
            <a:extLst>
              <a:ext uri="{FF2B5EF4-FFF2-40B4-BE49-F238E27FC236}">
                <a16:creationId xmlns:a16="http://schemas.microsoft.com/office/drawing/2014/main" id="{F8DD454B-C11C-F24D-89A7-8F4724DCDA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5775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02</a:t>
            </a:r>
          </a:p>
        </p:txBody>
      </p:sp>
      <p:sp>
        <p:nvSpPr>
          <p:cNvPr id="29" name="Espace réservé du texte 15">
            <a:extLst>
              <a:ext uri="{FF2B5EF4-FFF2-40B4-BE49-F238E27FC236}">
                <a16:creationId xmlns:a16="http://schemas.microsoft.com/office/drawing/2014/main" id="{53C8DB35-923C-1242-A20F-EBC9F8BD81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22376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0" name="Espace réservé du texte 15">
            <a:extLst>
              <a:ext uri="{FF2B5EF4-FFF2-40B4-BE49-F238E27FC236}">
                <a16:creationId xmlns:a16="http://schemas.microsoft.com/office/drawing/2014/main" id="{1E7A1BF8-675E-3C49-8FE9-21D281575F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5775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03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5E934149-10A5-6B41-A809-AC36561335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22376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2" name="Espace réservé du texte 15">
            <a:extLst>
              <a:ext uri="{FF2B5EF4-FFF2-40B4-BE49-F238E27FC236}">
                <a16:creationId xmlns:a16="http://schemas.microsoft.com/office/drawing/2014/main" id="{E3299AD5-326E-724F-9D7D-0707F9BB75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5775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04</a:t>
            </a:r>
          </a:p>
        </p:txBody>
      </p:sp>
      <p:sp>
        <p:nvSpPr>
          <p:cNvPr id="33" name="Espace réservé du texte 15">
            <a:extLst>
              <a:ext uri="{FF2B5EF4-FFF2-40B4-BE49-F238E27FC236}">
                <a16:creationId xmlns:a16="http://schemas.microsoft.com/office/drawing/2014/main" id="{32A45F41-86FF-8944-AB89-E3CB3D6FB9B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80440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4" name="Espace réservé du texte 15">
            <a:extLst>
              <a:ext uri="{FF2B5EF4-FFF2-40B4-BE49-F238E27FC236}">
                <a16:creationId xmlns:a16="http://schemas.microsoft.com/office/drawing/2014/main" id="{3EFA4410-6E3F-1749-836D-F3D77FF011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43839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05</a:t>
            </a:r>
          </a:p>
        </p:txBody>
      </p:sp>
      <p:sp>
        <p:nvSpPr>
          <p:cNvPr id="35" name="Espace réservé du texte 15">
            <a:extLst>
              <a:ext uri="{FF2B5EF4-FFF2-40B4-BE49-F238E27FC236}">
                <a16:creationId xmlns:a16="http://schemas.microsoft.com/office/drawing/2014/main" id="{2EF9F75F-BA2C-B040-91F3-AE0DF719509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80440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6" name="Espace réservé du texte 15">
            <a:extLst>
              <a:ext uri="{FF2B5EF4-FFF2-40B4-BE49-F238E27FC236}">
                <a16:creationId xmlns:a16="http://schemas.microsoft.com/office/drawing/2014/main" id="{634191D2-D2BA-AD4C-8CAB-5CC0CC35890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43839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06</a:t>
            </a:r>
          </a:p>
        </p:txBody>
      </p:sp>
      <p:sp>
        <p:nvSpPr>
          <p:cNvPr id="37" name="Espace réservé du texte 15">
            <a:extLst>
              <a:ext uri="{FF2B5EF4-FFF2-40B4-BE49-F238E27FC236}">
                <a16:creationId xmlns:a16="http://schemas.microsoft.com/office/drawing/2014/main" id="{1574E94A-61DC-E04B-A42D-FF72D7E7078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80440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8" name="Espace réservé du texte 15">
            <a:extLst>
              <a:ext uri="{FF2B5EF4-FFF2-40B4-BE49-F238E27FC236}">
                <a16:creationId xmlns:a16="http://schemas.microsoft.com/office/drawing/2014/main" id="{39471245-5BEA-DD42-ACA1-1F4C83CCEB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43839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07</a:t>
            </a:r>
          </a:p>
        </p:txBody>
      </p:sp>
      <p:sp>
        <p:nvSpPr>
          <p:cNvPr id="39" name="Espace réservé du texte 15">
            <a:extLst>
              <a:ext uri="{FF2B5EF4-FFF2-40B4-BE49-F238E27FC236}">
                <a16:creationId xmlns:a16="http://schemas.microsoft.com/office/drawing/2014/main" id="{3E078CC2-A186-B54D-A1EE-7C14E59DB5C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80440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40" name="Espace réservé du texte 15">
            <a:extLst>
              <a:ext uri="{FF2B5EF4-FFF2-40B4-BE49-F238E27FC236}">
                <a16:creationId xmlns:a16="http://schemas.microsoft.com/office/drawing/2014/main" id="{0746AB7D-ADB9-2C4D-B610-FF45F977575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43839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3160583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4">
          <p15:clr>
            <a:srgbClr val="5ACBF0"/>
          </p15:clr>
        </p15:guide>
        <p15:guide id="3" pos="3684">
          <p15:clr>
            <a:srgbClr val="5ACBF0"/>
          </p15:clr>
        </p15:guide>
        <p15:guide id="4" pos="614">
          <p15:clr>
            <a:srgbClr val="5ACBF0"/>
          </p15:clr>
        </p15:guide>
        <p15:guide id="5" pos="770">
          <p15:clr>
            <a:srgbClr val="5ACBF0"/>
          </p15:clr>
        </p15:guide>
        <p15:guide id="6" pos="4460">
          <p15:clr>
            <a:srgbClr val="5ACBF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14">
            <a:extLst>
              <a:ext uri="{FF2B5EF4-FFF2-40B4-BE49-F238E27FC236}">
                <a16:creationId xmlns:a16="http://schemas.microsoft.com/office/drawing/2014/main" id="{832A62AD-C22D-4114-A10C-3A64C51331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05700" y="0"/>
            <a:ext cx="46863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en-GB" noProof="1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C52FF19-C736-454C-A6D9-3AB351A7C1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5775" y="3860398"/>
            <a:ext cx="1381662" cy="830997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lang="fr-FR" sz="6000" b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201888-7424-674A-8C08-22C62DC45C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5775" y="4749422"/>
            <a:ext cx="6537325" cy="16196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1200"/>
              </a:spcAft>
              <a:defRPr lang="fr-FR" sz="2600" b="0" kern="1200" dirty="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Tx/>
              <a:buNone/>
              <a:defRPr lang="fr-FR" sz="1400" strike="noStrike" kern="1200" cap="all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00" indent="-126000">
              <a:defRPr/>
            </a:lvl3pPr>
            <a:lvl4pPr marL="126000" indent="-126000">
              <a:defRPr/>
            </a:lvl4pPr>
            <a:lvl5pPr marL="126000" indent="-126000"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19498600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728">
          <p15:clr>
            <a:srgbClr val="5ACBF0"/>
          </p15:clr>
        </p15:guide>
        <p15:guide id="2" pos="4424">
          <p15:clr>
            <a:srgbClr val="5ACBF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775" y="1149350"/>
            <a:ext cx="11217275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/>
          <a:lstStyle/>
          <a:p>
            <a:r>
              <a:rPr lang="en-GB" noProof="1"/>
              <a:t>Presentation 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Renault Group" pitchFamily="2" charset="0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BA7F692-6109-4850-BB77-52C7765E2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776" y="1835150"/>
            <a:ext cx="11218298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1127388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8753" y="1149350"/>
            <a:ext cx="6534297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/>
          <a:lstStyle/>
          <a:p>
            <a:r>
              <a:rPr lang="en-GB" noProof="1"/>
              <a:t>Presentation 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+mj-lt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F9978675-3FB6-FE46-A5F5-3A9220E47E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5776" y="1223963"/>
            <a:ext cx="4197350" cy="5145087"/>
          </a:xfrm>
          <a:prstGeom prst="rect">
            <a:avLst/>
          </a:prstGeom>
          <a:solidFill>
            <a:schemeClr val="bg2"/>
          </a:solidFill>
        </p:spPr>
        <p:txBody>
          <a:bodyPr lIns="0" tIns="0" rIns="0" bIns="720000" anchor="ctr"/>
          <a:lstStyle>
            <a:lvl1pPr algn="ctr">
              <a:defRPr sz="1000"/>
            </a:lvl1pPr>
          </a:lstStyle>
          <a:p>
            <a:r>
              <a:rPr lang="en-GB" noProof="1"/>
              <a:t>Image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0AB671BF-7184-45C5-99F1-30B0853CDC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68752" y="1835150"/>
            <a:ext cx="6535321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5249918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0">
          <p15:clr>
            <a:srgbClr val="5ACBF0"/>
          </p15:clr>
        </p15:guide>
        <p15:guide id="2" pos="3254">
          <p15:clr>
            <a:srgbClr val="5ACBF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8753" y="1149350"/>
            <a:ext cx="6534297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/>
          <a:lstStyle/>
          <a:p>
            <a:r>
              <a:rPr lang="en-GB" noProof="1"/>
              <a:t>Presentation 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+mj-lt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8AA58855-F4CB-4C81-ADF4-0A4537DD1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5776" y="1177700"/>
            <a:ext cx="4197349" cy="26623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fr-FR" sz="105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GB" noProof="1"/>
              <a:t>Graph title</a:t>
            </a:r>
          </a:p>
        </p:txBody>
      </p:sp>
      <p:sp>
        <p:nvSpPr>
          <p:cNvPr id="9" name="Espace réservé du graphique 13">
            <a:extLst>
              <a:ext uri="{FF2B5EF4-FFF2-40B4-BE49-F238E27FC236}">
                <a16:creationId xmlns:a16="http://schemas.microsoft.com/office/drawing/2014/main" id="{C3325CD3-4E42-4158-B33B-E83651FCE5CB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485775" y="1449000"/>
            <a:ext cx="4197349" cy="198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noProof="1"/>
              <a:t>Graph</a:t>
            </a:r>
          </a:p>
        </p:txBody>
      </p:sp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CEF1DF7B-58A1-4089-9150-D68F4BC0F6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5524" y="4123308"/>
            <a:ext cx="4197600" cy="266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fr-FR" sz="105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GB" noProof="1"/>
              <a:t>Graph title</a:t>
            </a:r>
          </a:p>
        </p:txBody>
      </p:sp>
      <p:sp>
        <p:nvSpPr>
          <p:cNvPr id="13" name="Espace réservé du graphique 13">
            <a:extLst>
              <a:ext uri="{FF2B5EF4-FFF2-40B4-BE49-F238E27FC236}">
                <a16:creationId xmlns:a16="http://schemas.microsoft.com/office/drawing/2014/main" id="{F77B3A83-4A1D-4283-98E9-D97650717CC2}"/>
              </a:ext>
            </a:extLst>
          </p:cNvPr>
          <p:cNvSpPr>
            <a:spLocks noGrp="1"/>
          </p:cNvSpPr>
          <p:nvPr>
            <p:ph type="chart" sz="quarter" idx="29" hasCustomPrompt="1"/>
          </p:nvPr>
        </p:nvSpPr>
        <p:spPr>
          <a:xfrm>
            <a:off x="485524" y="4389050"/>
            <a:ext cx="4197348" cy="198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noProof="1"/>
              <a:t>Graph</a:t>
            </a:r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837B8CE6-D226-4C62-BC54-4F653DD6BF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68752" y="1835150"/>
            <a:ext cx="6535321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10096891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0">
          <p15:clr>
            <a:srgbClr val="5ACBF0"/>
          </p15:clr>
        </p15:guide>
        <p15:guide id="2" pos="3254">
          <p15:clr>
            <a:srgbClr val="5ACBF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fr-FR"/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0D520229-33C0-DF47-98FE-6F7FF09C67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4" y="4425049"/>
            <a:ext cx="11217275" cy="1944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7535396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fr-FR"/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0D520229-33C0-DF47-98FE-6F7FF09C67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4" y="4425049"/>
            <a:ext cx="11217275" cy="1944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3281249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1045CF-7F3F-084D-B94E-83312076E2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RPIF APPG R&amp;D/CAPEX  ARBITRATION GATE June  2023</a:t>
            </a:r>
            <a:endParaRPr lang="en-GB" noProof="1"/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7A7ACEE7-A439-B343-AD04-A1F3A355E0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+mj-lt"/>
              </a:defRPr>
            </a:lvl1pPr>
          </a:lstStyle>
          <a:p>
            <a:pPr lvl="0"/>
            <a:r>
              <a:rPr lang="en-GB" noProof="1"/>
              <a:t>Title</a:t>
            </a:r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46F97424-888C-4B44-94EA-03D67FB23C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22376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19B3A1B0-5A01-6B48-AAFA-667E78208B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5775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01</a:t>
            </a:r>
          </a:p>
        </p:txBody>
      </p:sp>
      <p:sp>
        <p:nvSpPr>
          <p:cNvPr id="27" name="Espace réservé du texte 15">
            <a:extLst>
              <a:ext uri="{FF2B5EF4-FFF2-40B4-BE49-F238E27FC236}">
                <a16:creationId xmlns:a16="http://schemas.microsoft.com/office/drawing/2014/main" id="{382A972F-B474-1F4C-ADBD-2802BE31CE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22376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28" name="Espace réservé du texte 15">
            <a:extLst>
              <a:ext uri="{FF2B5EF4-FFF2-40B4-BE49-F238E27FC236}">
                <a16:creationId xmlns:a16="http://schemas.microsoft.com/office/drawing/2014/main" id="{F8DD454B-C11C-F24D-89A7-8F4724DCDA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5775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02</a:t>
            </a:r>
          </a:p>
        </p:txBody>
      </p:sp>
      <p:sp>
        <p:nvSpPr>
          <p:cNvPr id="29" name="Espace réservé du texte 15">
            <a:extLst>
              <a:ext uri="{FF2B5EF4-FFF2-40B4-BE49-F238E27FC236}">
                <a16:creationId xmlns:a16="http://schemas.microsoft.com/office/drawing/2014/main" id="{53C8DB35-923C-1242-A20F-EBC9F8BD81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22376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0" name="Espace réservé du texte 15">
            <a:extLst>
              <a:ext uri="{FF2B5EF4-FFF2-40B4-BE49-F238E27FC236}">
                <a16:creationId xmlns:a16="http://schemas.microsoft.com/office/drawing/2014/main" id="{1E7A1BF8-675E-3C49-8FE9-21D281575F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5775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03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5E934149-10A5-6B41-A809-AC36561335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22376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2" name="Espace réservé du texte 15">
            <a:extLst>
              <a:ext uri="{FF2B5EF4-FFF2-40B4-BE49-F238E27FC236}">
                <a16:creationId xmlns:a16="http://schemas.microsoft.com/office/drawing/2014/main" id="{E3299AD5-326E-724F-9D7D-0707F9BB75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5775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04</a:t>
            </a:r>
          </a:p>
        </p:txBody>
      </p:sp>
      <p:sp>
        <p:nvSpPr>
          <p:cNvPr id="33" name="Espace réservé du texte 15">
            <a:extLst>
              <a:ext uri="{FF2B5EF4-FFF2-40B4-BE49-F238E27FC236}">
                <a16:creationId xmlns:a16="http://schemas.microsoft.com/office/drawing/2014/main" id="{32A45F41-86FF-8944-AB89-E3CB3D6FB9B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80440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4" name="Espace réservé du texte 15">
            <a:extLst>
              <a:ext uri="{FF2B5EF4-FFF2-40B4-BE49-F238E27FC236}">
                <a16:creationId xmlns:a16="http://schemas.microsoft.com/office/drawing/2014/main" id="{3EFA4410-6E3F-1749-836D-F3D77FF011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43839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05</a:t>
            </a:r>
          </a:p>
        </p:txBody>
      </p:sp>
      <p:sp>
        <p:nvSpPr>
          <p:cNvPr id="35" name="Espace réservé du texte 15">
            <a:extLst>
              <a:ext uri="{FF2B5EF4-FFF2-40B4-BE49-F238E27FC236}">
                <a16:creationId xmlns:a16="http://schemas.microsoft.com/office/drawing/2014/main" id="{2EF9F75F-BA2C-B040-91F3-AE0DF719509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80440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6" name="Espace réservé du texte 15">
            <a:extLst>
              <a:ext uri="{FF2B5EF4-FFF2-40B4-BE49-F238E27FC236}">
                <a16:creationId xmlns:a16="http://schemas.microsoft.com/office/drawing/2014/main" id="{634191D2-D2BA-AD4C-8CAB-5CC0CC35890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43839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06</a:t>
            </a:r>
          </a:p>
        </p:txBody>
      </p:sp>
      <p:sp>
        <p:nvSpPr>
          <p:cNvPr id="37" name="Espace réservé du texte 15">
            <a:extLst>
              <a:ext uri="{FF2B5EF4-FFF2-40B4-BE49-F238E27FC236}">
                <a16:creationId xmlns:a16="http://schemas.microsoft.com/office/drawing/2014/main" id="{1574E94A-61DC-E04B-A42D-FF72D7E7078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80440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8" name="Espace réservé du texte 15">
            <a:extLst>
              <a:ext uri="{FF2B5EF4-FFF2-40B4-BE49-F238E27FC236}">
                <a16:creationId xmlns:a16="http://schemas.microsoft.com/office/drawing/2014/main" id="{39471245-5BEA-DD42-ACA1-1F4C83CCEB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43839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07</a:t>
            </a:r>
          </a:p>
        </p:txBody>
      </p:sp>
      <p:sp>
        <p:nvSpPr>
          <p:cNvPr id="39" name="Espace réservé du texte 15">
            <a:extLst>
              <a:ext uri="{FF2B5EF4-FFF2-40B4-BE49-F238E27FC236}">
                <a16:creationId xmlns:a16="http://schemas.microsoft.com/office/drawing/2014/main" id="{3E078CC2-A186-B54D-A1EE-7C14E59DB5C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80440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40" name="Espace réservé du texte 15">
            <a:extLst>
              <a:ext uri="{FF2B5EF4-FFF2-40B4-BE49-F238E27FC236}">
                <a16:creationId xmlns:a16="http://schemas.microsoft.com/office/drawing/2014/main" id="{0746AB7D-ADB9-2C4D-B610-FF45F977575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43839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4226526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4">
          <p15:clr>
            <a:srgbClr val="5ACBF0"/>
          </p15:clr>
        </p15:guide>
        <p15:guide id="3" pos="3684">
          <p15:clr>
            <a:srgbClr val="5ACBF0"/>
          </p15:clr>
        </p15:guide>
        <p15:guide id="4" pos="614">
          <p15:clr>
            <a:srgbClr val="5ACBF0"/>
          </p15:clr>
        </p15:guide>
        <p15:guide id="5" pos="770">
          <p15:clr>
            <a:srgbClr val="5ACBF0"/>
          </p15:clr>
        </p15:guide>
        <p15:guide id="6" pos="4460">
          <p15:clr>
            <a:srgbClr val="5ACBF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endParaRPr lang="fr-FR"/>
          </a:p>
        </p:txBody>
      </p:sp>
      <p:sp>
        <p:nvSpPr>
          <p:cNvPr id="6" name="Espace réservé du graphique SmartArt 5">
            <a:extLst>
              <a:ext uri="{FF2B5EF4-FFF2-40B4-BE49-F238E27FC236}">
                <a16:creationId xmlns:a16="http://schemas.microsoft.com/office/drawing/2014/main" id="{E99DBA04-CA01-42B4-9AD6-A6385222D12C}"/>
              </a:ext>
            </a:extLst>
          </p:cNvPr>
          <p:cNvSpPr>
            <a:spLocks noGrp="1" noChangeAspect="1"/>
          </p:cNvSpPr>
          <p:nvPr>
            <p:ph type="dgm" sz="quarter" idx="27"/>
          </p:nvPr>
        </p:nvSpPr>
        <p:spPr>
          <a:xfrm>
            <a:off x="4686300" y="2742511"/>
            <a:ext cx="2819400" cy="1372978"/>
          </a:xfrm>
          <a:custGeom>
            <a:avLst/>
            <a:gdLst>
              <a:gd name="connsiteX0" fmla="*/ 96088 w 930162"/>
              <a:gd name="connsiteY0" fmla="*/ 91969 h 452966"/>
              <a:gd name="connsiteX1" fmla="*/ 96088 w 930162"/>
              <a:gd name="connsiteY1" fmla="*/ 220306 h 452966"/>
              <a:gd name="connsiteX2" fmla="*/ 189429 w 930162"/>
              <a:gd name="connsiteY2" fmla="*/ 220306 h 452966"/>
              <a:gd name="connsiteX3" fmla="*/ 240546 w 930162"/>
              <a:gd name="connsiteY3" fmla="*/ 203145 h 452966"/>
              <a:gd name="connsiteX4" fmla="*/ 258740 w 930162"/>
              <a:gd name="connsiteY4" fmla="*/ 156477 h 452966"/>
              <a:gd name="connsiteX5" fmla="*/ 240546 w 930162"/>
              <a:gd name="connsiteY5" fmla="*/ 108777 h 452966"/>
              <a:gd name="connsiteX6" fmla="*/ 189429 w 930162"/>
              <a:gd name="connsiteY6" fmla="*/ 91969 h 452966"/>
              <a:gd name="connsiteX7" fmla="*/ 0 w 930162"/>
              <a:gd name="connsiteY7" fmla="*/ 6863 h 452966"/>
              <a:gd name="connsiteX8" fmla="*/ 186683 w 930162"/>
              <a:gd name="connsiteY8" fmla="*/ 6863 h 452966"/>
              <a:gd name="connsiteX9" fmla="*/ 311230 w 930162"/>
              <a:gd name="connsiteY9" fmla="*/ 45985 h 452966"/>
              <a:gd name="connsiteX10" fmla="*/ 349129 w 930162"/>
              <a:gd name="connsiteY10" fmla="*/ 104441 h 452966"/>
              <a:gd name="connsiteX11" fmla="*/ 349129 w 930162"/>
              <a:gd name="connsiteY11" fmla="*/ 49054 h 452966"/>
              <a:gd name="connsiteX12" fmla="*/ 390736 w 930162"/>
              <a:gd name="connsiteY12" fmla="*/ 155108 h 452966"/>
              <a:gd name="connsiteX13" fmla="*/ 349129 w 930162"/>
              <a:gd name="connsiteY13" fmla="*/ 260107 h 452966"/>
              <a:gd name="connsiteX14" fmla="*/ 349129 w 930162"/>
              <a:gd name="connsiteY14" fmla="*/ 204954 h 452966"/>
              <a:gd name="connsiteX15" fmla="*/ 311230 w 930162"/>
              <a:gd name="connsiteY15" fmla="*/ 263200 h 452966"/>
              <a:gd name="connsiteX16" fmla="*/ 276763 w 930162"/>
              <a:gd name="connsiteY16" fmla="*/ 285384 h 452966"/>
              <a:gd name="connsiteX17" fmla="*/ 349129 w 930162"/>
              <a:gd name="connsiteY17" fmla="*/ 410209 h 452966"/>
              <a:gd name="connsiteX18" fmla="*/ 349129 w 930162"/>
              <a:gd name="connsiteY18" fmla="*/ 350637 h 452966"/>
              <a:gd name="connsiteX19" fmla="*/ 404468 w 930162"/>
              <a:gd name="connsiteY19" fmla="*/ 446104 h 452966"/>
              <a:gd name="connsiteX20" fmla="*/ 259427 w 930162"/>
              <a:gd name="connsiteY20" fmla="*/ 446104 h 452966"/>
              <a:gd name="connsiteX21" fmla="*/ 183559 w 930162"/>
              <a:gd name="connsiteY21" fmla="*/ 302662 h 452966"/>
              <a:gd name="connsiteX22" fmla="*/ 96088 w 930162"/>
              <a:gd name="connsiteY22" fmla="*/ 302662 h 452966"/>
              <a:gd name="connsiteX23" fmla="*/ 96088 w 930162"/>
              <a:gd name="connsiteY23" fmla="*/ 446104 h 452966"/>
              <a:gd name="connsiteX24" fmla="*/ 0 w 930162"/>
              <a:gd name="connsiteY24" fmla="*/ 446104 h 452966"/>
              <a:gd name="connsiteX25" fmla="*/ 676056 w 930162"/>
              <a:gd name="connsiteY25" fmla="*/ 0 h 452966"/>
              <a:gd name="connsiteX26" fmla="*/ 778426 w 930162"/>
              <a:gd name="connsiteY26" fmla="*/ 21964 h 452966"/>
              <a:gd name="connsiteX27" fmla="*/ 848423 w 930162"/>
              <a:gd name="connsiteY27" fmla="*/ 79613 h 452966"/>
              <a:gd name="connsiteX28" fmla="*/ 874823 w 930162"/>
              <a:gd name="connsiteY28" fmla="*/ 129525 h 452966"/>
              <a:gd name="connsiteX29" fmla="*/ 874823 w 930162"/>
              <a:gd name="connsiteY29" fmla="*/ 64656 h 452966"/>
              <a:gd name="connsiteX30" fmla="*/ 887319 w 930162"/>
              <a:gd name="connsiteY30" fmla="*/ 79613 h 452966"/>
              <a:gd name="connsiteX31" fmla="*/ 920343 w 930162"/>
              <a:gd name="connsiteY31" fmla="*/ 156480 h 452966"/>
              <a:gd name="connsiteX32" fmla="*/ 785944 w 930162"/>
              <a:gd name="connsiteY32" fmla="*/ 156480 h 452966"/>
              <a:gd name="connsiteX33" fmla="*/ 767303 w 930162"/>
              <a:gd name="connsiteY33" fmla="*/ 124221 h 452966"/>
              <a:gd name="connsiteX34" fmla="*/ 730674 w 930162"/>
              <a:gd name="connsiteY34" fmla="*/ 98141 h 452966"/>
              <a:gd name="connsiteX35" fmla="*/ 676709 w 930162"/>
              <a:gd name="connsiteY35" fmla="*/ 87845 h 452966"/>
              <a:gd name="connsiteX36" fmla="*/ 611620 w 930162"/>
              <a:gd name="connsiteY36" fmla="*/ 105007 h 452966"/>
              <a:gd name="connsiteX37" fmla="*/ 567130 w 930162"/>
              <a:gd name="connsiteY37" fmla="*/ 153047 h 452966"/>
              <a:gd name="connsiteX38" fmla="*/ 551098 w 930162"/>
              <a:gd name="connsiteY38" fmla="*/ 226485 h 452966"/>
              <a:gd name="connsiteX39" fmla="*/ 567438 w 930162"/>
              <a:gd name="connsiteY39" fmla="*/ 300605 h 452966"/>
              <a:gd name="connsiteX40" fmla="*/ 612925 w 930162"/>
              <a:gd name="connsiteY40" fmla="*/ 349332 h 452966"/>
              <a:gd name="connsiteX41" fmla="*/ 679317 w 930162"/>
              <a:gd name="connsiteY41" fmla="*/ 366487 h 452966"/>
              <a:gd name="connsiteX42" fmla="*/ 739806 w 930162"/>
              <a:gd name="connsiteY42" fmla="*/ 355165 h 452966"/>
              <a:gd name="connsiteX43" fmla="*/ 780383 w 930162"/>
              <a:gd name="connsiteY43" fmla="*/ 321192 h 452966"/>
              <a:gd name="connsiteX44" fmla="*/ 794870 w 930162"/>
              <a:gd name="connsiteY44" fmla="*/ 281387 h 452966"/>
              <a:gd name="connsiteX45" fmla="*/ 653811 w 930162"/>
              <a:gd name="connsiteY45" fmla="*/ 281387 h 452966"/>
              <a:gd name="connsiteX46" fmla="*/ 653811 w 930162"/>
              <a:gd name="connsiteY46" fmla="*/ 200404 h 452966"/>
              <a:gd name="connsiteX47" fmla="*/ 928205 w 930162"/>
              <a:gd name="connsiteY47" fmla="*/ 200404 h 452966"/>
              <a:gd name="connsiteX48" fmla="*/ 929853 w 930162"/>
              <a:gd name="connsiteY48" fmla="*/ 219275 h 452966"/>
              <a:gd name="connsiteX49" fmla="*/ 930162 w 930162"/>
              <a:gd name="connsiteY49" fmla="*/ 238836 h 452966"/>
              <a:gd name="connsiteX50" fmla="*/ 902046 w 930162"/>
              <a:gd name="connsiteY50" fmla="*/ 353448 h 452966"/>
              <a:gd name="connsiteX51" fmla="*/ 874823 w 930162"/>
              <a:gd name="connsiteY51" fmla="*/ 389782 h 452966"/>
              <a:gd name="connsiteX52" fmla="*/ 874823 w 930162"/>
              <a:gd name="connsiteY52" fmla="*/ 329754 h 452966"/>
              <a:gd name="connsiteX53" fmla="*/ 863151 w 930162"/>
              <a:gd name="connsiteY53" fmla="*/ 353448 h 452966"/>
              <a:gd name="connsiteX54" fmla="*/ 786940 w 930162"/>
              <a:gd name="connsiteY54" fmla="*/ 427225 h 452966"/>
              <a:gd name="connsiteX55" fmla="*/ 678013 w 930162"/>
              <a:gd name="connsiteY55" fmla="*/ 452966 h 452966"/>
              <a:gd name="connsiteX56" fmla="*/ 590679 w 930162"/>
              <a:gd name="connsiteY56" fmla="*/ 436148 h 452966"/>
              <a:gd name="connsiteX57" fmla="*/ 520682 w 930162"/>
              <a:gd name="connsiteY57" fmla="*/ 388450 h 452966"/>
              <a:gd name="connsiteX58" fmla="*/ 475745 w 930162"/>
              <a:gd name="connsiteY58" fmla="*/ 320008 h 452966"/>
              <a:gd name="connsiteX59" fmla="*/ 475745 w 930162"/>
              <a:gd name="connsiteY59" fmla="*/ 379913 h 452966"/>
              <a:gd name="connsiteX60" fmla="*/ 437056 w 930162"/>
              <a:gd name="connsiteY60" fmla="*/ 316390 h 452966"/>
              <a:gd name="connsiteX61" fmla="*/ 420406 w 930162"/>
              <a:gd name="connsiteY61" fmla="*/ 226481 h 452966"/>
              <a:gd name="connsiteX62" fmla="*/ 436747 w 930162"/>
              <a:gd name="connsiteY62" fmla="*/ 136576 h 452966"/>
              <a:gd name="connsiteX63" fmla="*/ 475745 w 930162"/>
              <a:gd name="connsiteY63" fmla="*/ 72277 h 452966"/>
              <a:gd name="connsiteX64" fmla="*/ 475745 w 930162"/>
              <a:gd name="connsiteY64" fmla="*/ 132086 h 452966"/>
              <a:gd name="connsiteX65" fmla="*/ 519686 w 930162"/>
              <a:gd name="connsiteY65" fmla="*/ 64855 h 452966"/>
              <a:gd name="connsiteX66" fmla="*/ 589032 w 930162"/>
              <a:gd name="connsiteY66" fmla="*/ 17158 h 452966"/>
              <a:gd name="connsiteX67" fmla="*/ 676056 w 930162"/>
              <a:gd name="connsiteY67" fmla="*/ 0 h 45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930162" h="452966">
                <a:moveTo>
                  <a:pt x="96088" y="91969"/>
                </a:moveTo>
                <a:lnTo>
                  <a:pt x="96088" y="220306"/>
                </a:lnTo>
                <a:lnTo>
                  <a:pt x="189429" y="220306"/>
                </a:lnTo>
                <a:cubicBezTo>
                  <a:pt x="211400" y="220306"/>
                  <a:pt x="228427" y="214590"/>
                  <a:pt x="240546" y="203145"/>
                </a:cubicBezTo>
                <a:cubicBezTo>
                  <a:pt x="252664" y="191713"/>
                  <a:pt x="258740" y="176155"/>
                  <a:pt x="258740" y="156477"/>
                </a:cubicBezTo>
                <a:cubicBezTo>
                  <a:pt x="258740" y="135887"/>
                  <a:pt x="252664" y="119996"/>
                  <a:pt x="240546" y="108777"/>
                </a:cubicBezTo>
                <a:cubicBezTo>
                  <a:pt x="228427" y="97575"/>
                  <a:pt x="211400" y="91969"/>
                  <a:pt x="189429" y="91969"/>
                </a:cubicBezTo>
                <a:close/>
                <a:moveTo>
                  <a:pt x="0" y="6863"/>
                </a:moveTo>
                <a:lnTo>
                  <a:pt x="186683" y="6863"/>
                </a:lnTo>
                <a:cubicBezTo>
                  <a:pt x="239756" y="6863"/>
                  <a:pt x="281260" y="19905"/>
                  <a:pt x="311230" y="45985"/>
                </a:cubicBezTo>
                <a:cubicBezTo>
                  <a:pt x="329321" y="61718"/>
                  <a:pt x="341954" y="81207"/>
                  <a:pt x="349129" y="104441"/>
                </a:cubicBezTo>
                <a:lnTo>
                  <a:pt x="349129" y="49054"/>
                </a:lnTo>
                <a:cubicBezTo>
                  <a:pt x="376833" y="74890"/>
                  <a:pt x="390736" y="110225"/>
                  <a:pt x="390736" y="155108"/>
                </a:cubicBezTo>
                <a:cubicBezTo>
                  <a:pt x="390736" y="199107"/>
                  <a:pt x="376833" y="234093"/>
                  <a:pt x="349129" y="260107"/>
                </a:cubicBezTo>
                <a:lnTo>
                  <a:pt x="349129" y="204954"/>
                </a:lnTo>
                <a:cubicBezTo>
                  <a:pt x="341954" y="227906"/>
                  <a:pt x="329321" y="247326"/>
                  <a:pt x="311230" y="263200"/>
                </a:cubicBezTo>
                <a:cubicBezTo>
                  <a:pt x="301068" y="272119"/>
                  <a:pt x="289568" y="279490"/>
                  <a:pt x="276763" y="285384"/>
                </a:cubicBezTo>
                <a:lnTo>
                  <a:pt x="349129" y="410209"/>
                </a:lnTo>
                <a:lnTo>
                  <a:pt x="349129" y="350637"/>
                </a:lnTo>
                <a:lnTo>
                  <a:pt x="404468" y="446104"/>
                </a:lnTo>
                <a:lnTo>
                  <a:pt x="259427" y="446104"/>
                </a:lnTo>
                <a:lnTo>
                  <a:pt x="183559" y="302662"/>
                </a:lnTo>
                <a:lnTo>
                  <a:pt x="96088" y="302662"/>
                </a:lnTo>
                <a:lnTo>
                  <a:pt x="96088" y="446104"/>
                </a:lnTo>
                <a:lnTo>
                  <a:pt x="0" y="446104"/>
                </a:lnTo>
                <a:close/>
                <a:moveTo>
                  <a:pt x="676056" y="0"/>
                </a:moveTo>
                <a:cubicBezTo>
                  <a:pt x="715295" y="0"/>
                  <a:pt x="749418" y="7323"/>
                  <a:pt x="778426" y="21964"/>
                </a:cubicBezTo>
                <a:cubicBezTo>
                  <a:pt x="807434" y="36609"/>
                  <a:pt x="830744" y="55826"/>
                  <a:pt x="848423" y="79613"/>
                </a:cubicBezTo>
                <a:cubicBezTo>
                  <a:pt x="860164" y="95439"/>
                  <a:pt x="868953" y="112079"/>
                  <a:pt x="874823" y="129525"/>
                </a:cubicBezTo>
                <a:lnTo>
                  <a:pt x="874823" y="64656"/>
                </a:lnTo>
                <a:cubicBezTo>
                  <a:pt x="879251" y="69435"/>
                  <a:pt x="883439" y="74395"/>
                  <a:pt x="887319" y="79613"/>
                </a:cubicBezTo>
                <a:cubicBezTo>
                  <a:pt x="904964" y="103407"/>
                  <a:pt x="915984" y="129027"/>
                  <a:pt x="920343" y="156480"/>
                </a:cubicBezTo>
                <a:lnTo>
                  <a:pt x="785944" y="156480"/>
                </a:lnTo>
                <a:cubicBezTo>
                  <a:pt x="782889" y="145498"/>
                  <a:pt x="776676" y="134753"/>
                  <a:pt x="767303" y="124221"/>
                </a:cubicBezTo>
                <a:cubicBezTo>
                  <a:pt x="757931" y="113702"/>
                  <a:pt x="745710" y="105007"/>
                  <a:pt x="730674" y="98141"/>
                </a:cubicBezTo>
                <a:cubicBezTo>
                  <a:pt x="715604" y="91278"/>
                  <a:pt x="697615" y="87845"/>
                  <a:pt x="676709" y="87845"/>
                </a:cubicBezTo>
                <a:cubicBezTo>
                  <a:pt x="652266" y="87845"/>
                  <a:pt x="630570" y="93575"/>
                  <a:pt x="611620" y="105007"/>
                </a:cubicBezTo>
                <a:cubicBezTo>
                  <a:pt x="592636" y="116445"/>
                  <a:pt x="577806" y="132456"/>
                  <a:pt x="567130" y="153047"/>
                </a:cubicBezTo>
                <a:cubicBezTo>
                  <a:pt x="556419" y="173635"/>
                  <a:pt x="551098" y="198118"/>
                  <a:pt x="551098" y="226485"/>
                </a:cubicBezTo>
                <a:cubicBezTo>
                  <a:pt x="551098" y="254854"/>
                  <a:pt x="556522" y="279565"/>
                  <a:pt x="567438" y="300605"/>
                </a:cubicBezTo>
                <a:cubicBezTo>
                  <a:pt x="578355" y="321652"/>
                  <a:pt x="593494" y="337900"/>
                  <a:pt x="612925" y="349332"/>
                </a:cubicBezTo>
                <a:cubicBezTo>
                  <a:pt x="632321" y="360774"/>
                  <a:pt x="654463" y="366487"/>
                  <a:pt x="679317" y="366487"/>
                </a:cubicBezTo>
                <a:cubicBezTo>
                  <a:pt x="702421" y="366487"/>
                  <a:pt x="722573" y="362714"/>
                  <a:pt x="739806" y="355165"/>
                </a:cubicBezTo>
                <a:cubicBezTo>
                  <a:pt x="757039" y="347616"/>
                  <a:pt x="770565" y="336290"/>
                  <a:pt x="780383" y="321192"/>
                </a:cubicBezTo>
                <a:cubicBezTo>
                  <a:pt x="787695" y="309953"/>
                  <a:pt x="792501" y="296681"/>
                  <a:pt x="794870" y="281387"/>
                </a:cubicBezTo>
                <a:lnTo>
                  <a:pt x="653811" y="281387"/>
                </a:lnTo>
                <a:lnTo>
                  <a:pt x="653811" y="200404"/>
                </a:lnTo>
                <a:lnTo>
                  <a:pt x="928205" y="200404"/>
                </a:lnTo>
                <a:cubicBezTo>
                  <a:pt x="929063" y="206354"/>
                  <a:pt x="929612" y="212650"/>
                  <a:pt x="929853" y="219275"/>
                </a:cubicBezTo>
                <a:cubicBezTo>
                  <a:pt x="930058" y="225911"/>
                  <a:pt x="930162" y="232434"/>
                  <a:pt x="930162" y="238836"/>
                </a:cubicBezTo>
                <a:cubicBezTo>
                  <a:pt x="930162" y="283221"/>
                  <a:pt x="920790" y="321429"/>
                  <a:pt x="902046" y="353448"/>
                </a:cubicBezTo>
                <a:cubicBezTo>
                  <a:pt x="894150" y="366898"/>
                  <a:pt x="885053" y="378955"/>
                  <a:pt x="874823" y="389782"/>
                </a:cubicBezTo>
                <a:lnTo>
                  <a:pt x="874823" y="329754"/>
                </a:lnTo>
                <a:cubicBezTo>
                  <a:pt x="871424" y="337993"/>
                  <a:pt x="867545" y="345899"/>
                  <a:pt x="863151" y="353448"/>
                </a:cubicBezTo>
                <a:cubicBezTo>
                  <a:pt x="844373" y="385481"/>
                  <a:pt x="818969" y="410071"/>
                  <a:pt x="786940" y="427225"/>
                </a:cubicBezTo>
                <a:cubicBezTo>
                  <a:pt x="754876" y="444387"/>
                  <a:pt x="718556" y="452966"/>
                  <a:pt x="678013" y="452966"/>
                </a:cubicBezTo>
                <a:cubicBezTo>
                  <a:pt x="646602" y="452966"/>
                  <a:pt x="617491" y="447356"/>
                  <a:pt x="590679" y="436148"/>
                </a:cubicBezTo>
                <a:cubicBezTo>
                  <a:pt x="563834" y="424943"/>
                  <a:pt x="540524" y="409041"/>
                  <a:pt x="520682" y="388450"/>
                </a:cubicBezTo>
                <a:cubicBezTo>
                  <a:pt x="501698" y="368773"/>
                  <a:pt x="486730" y="345954"/>
                  <a:pt x="475745" y="320008"/>
                </a:cubicBezTo>
                <a:lnTo>
                  <a:pt x="475745" y="379913"/>
                </a:lnTo>
                <a:cubicBezTo>
                  <a:pt x="459576" y="361299"/>
                  <a:pt x="446703" y="340135"/>
                  <a:pt x="437056" y="316390"/>
                </a:cubicBezTo>
                <a:cubicBezTo>
                  <a:pt x="425968" y="288936"/>
                  <a:pt x="420406" y="258974"/>
                  <a:pt x="420406" y="226481"/>
                </a:cubicBezTo>
                <a:cubicBezTo>
                  <a:pt x="420406" y="194002"/>
                  <a:pt x="425830" y="164029"/>
                  <a:pt x="436747" y="136576"/>
                </a:cubicBezTo>
                <a:cubicBezTo>
                  <a:pt x="446359" y="112388"/>
                  <a:pt x="459370" y="90963"/>
                  <a:pt x="475745" y="72277"/>
                </a:cubicBezTo>
                <a:lnTo>
                  <a:pt x="475745" y="132086"/>
                </a:lnTo>
                <a:cubicBezTo>
                  <a:pt x="486490" y="106514"/>
                  <a:pt x="501149" y="84104"/>
                  <a:pt x="519686" y="64855"/>
                </a:cubicBezTo>
                <a:cubicBezTo>
                  <a:pt x="539323" y="44505"/>
                  <a:pt x="562426" y="28600"/>
                  <a:pt x="589032" y="17158"/>
                </a:cubicBezTo>
                <a:cubicBezTo>
                  <a:pt x="615637" y="5726"/>
                  <a:pt x="644645" y="0"/>
                  <a:pt x="6760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4335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6130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93395" y="5089874"/>
            <a:ext cx="11209655" cy="403957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lnSpc>
                <a:spcPct val="75000"/>
              </a:lnSpc>
              <a:defRPr sz="35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GB" noProof="0"/>
              <a:t>Presentation title</a:t>
            </a:r>
          </a:p>
        </p:txBody>
      </p:sp>
      <p:sp>
        <p:nvSpPr>
          <p:cNvPr id="13" name="Espace réservé du graphique SmartArt 12">
            <a:extLst>
              <a:ext uri="{FF2B5EF4-FFF2-40B4-BE49-F238E27FC236}">
                <a16:creationId xmlns:a16="http://schemas.microsoft.com/office/drawing/2014/main" id="{9D8A33A6-BE9C-4F6A-B69F-A77FB96A3019}"/>
              </a:ext>
            </a:extLst>
          </p:cNvPr>
          <p:cNvSpPr>
            <a:spLocks noGrp="1" noChangeAspect="1"/>
          </p:cNvSpPr>
          <p:nvPr>
            <p:ph type="dgm" sz="quarter" idx="12"/>
          </p:nvPr>
        </p:nvSpPr>
        <p:spPr>
          <a:xfrm>
            <a:off x="466600" y="488950"/>
            <a:ext cx="1876550" cy="848138"/>
          </a:xfrm>
          <a:custGeom>
            <a:avLst/>
            <a:gdLst>
              <a:gd name="connsiteX0" fmla="*/ 578226 w 1470280"/>
              <a:gd name="connsiteY0" fmla="*/ 411787 h 664517"/>
              <a:gd name="connsiteX1" fmla="*/ 549199 w 1470280"/>
              <a:gd name="connsiteY1" fmla="*/ 419209 h 664517"/>
              <a:gd name="connsiteX2" fmla="*/ 528905 w 1470280"/>
              <a:gd name="connsiteY2" fmla="*/ 440159 h 664517"/>
              <a:gd name="connsiteX3" fmla="*/ 521483 w 1470280"/>
              <a:gd name="connsiteY3" fmla="*/ 472464 h 664517"/>
              <a:gd name="connsiteX4" fmla="*/ 528905 w 1470280"/>
              <a:gd name="connsiteY4" fmla="*/ 504330 h 664517"/>
              <a:gd name="connsiteX5" fmla="*/ 549199 w 1470280"/>
              <a:gd name="connsiteY5" fmla="*/ 525279 h 664517"/>
              <a:gd name="connsiteX6" fmla="*/ 578226 w 1470280"/>
              <a:gd name="connsiteY6" fmla="*/ 532702 h 664517"/>
              <a:gd name="connsiteX7" fmla="*/ 607686 w 1470280"/>
              <a:gd name="connsiteY7" fmla="*/ 525279 h 664517"/>
              <a:gd name="connsiteX8" fmla="*/ 627986 w 1470280"/>
              <a:gd name="connsiteY8" fmla="*/ 504330 h 664517"/>
              <a:gd name="connsiteX9" fmla="*/ 635402 w 1470280"/>
              <a:gd name="connsiteY9" fmla="*/ 472464 h 664517"/>
              <a:gd name="connsiteX10" fmla="*/ 627986 w 1470280"/>
              <a:gd name="connsiteY10" fmla="*/ 440159 h 664517"/>
              <a:gd name="connsiteX11" fmla="*/ 607686 w 1470280"/>
              <a:gd name="connsiteY11" fmla="*/ 419209 h 664517"/>
              <a:gd name="connsiteX12" fmla="*/ 578226 w 1470280"/>
              <a:gd name="connsiteY12" fmla="*/ 411787 h 664517"/>
              <a:gd name="connsiteX13" fmla="*/ 1074339 w 1470280"/>
              <a:gd name="connsiteY13" fmla="*/ 411784 h 664517"/>
              <a:gd name="connsiteX14" fmla="*/ 1045522 w 1470280"/>
              <a:gd name="connsiteY14" fmla="*/ 419206 h 664517"/>
              <a:gd name="connsiteX15" fmla="*/ 1025445 w 1470280"/>
              <a:gd name="connsiteY15" fmla="*/ 440155 h 664517"/>
              <a:gd name="connsiteX16" fmla="*/ 1018035 w 1470280"/>
              <a:gd name="connsiteY16" fmla="*/ 472461 h 664517"/>
              <a:gd name="connsiteX17" fmla="*/ 1025445 w 1470280"/>
              <a:gd name="connsiteY17" fmla="*/ 504327 h 664517"/>
              <a:gd name="connsiteX18" fmla="*/ 1045522 w 1470280"/>
              <a:gd name="connsiteY18" fmla="*/ 525276 h 664517"/>
              <a:gd name="connsiteX19" fmla="*/ 1074339 w 1470280"/>
              <a:gd name="connsiteY19" fmla="*/ 532698 h 664517"/>
              <a:gd name="connsiteX20" fmla="*/ 1103150 w 1470280"/>
              <a:gd name="connsiteY20" fmla="*/ 525276 h 664517"/>
              <a:gd name="connsiteX21" fmla="*/ 1123233 w 1470280"/>
              <a:gd name="connsiteY21" fmla="*/ 504327 h 664517"/>
              <a:gd name="connsiteX22" fmla="*/ 1130643 w 1470280"/>
              <a:gd name="connsiteY22" fmla="*/ 472461 h 664517"/>
              <a:gd name="connsiteX23" fmla="*/ 1123233 w 1470280"/>
              <a:gd name="connsiteY23" fmla="*/ 440155 h 664517"/>
              <a:gd name="connsiteX24" fmla="*/ 1103150 w 1470280"/>
              <a:gd name="connsiteY24" fmla="*/ 419206 h 664517"/>
              <a:gd name="connsiteX25" fmla="*/ 1074339 w 1470280"/>
              <a:gd name="connsiteY25" fmla="*/ 411784 h 664517"/>
              <a:gd name="connsiteX26" fmla="*/ 719382 w 1470280"/>
              <a:gd name="connsiteY26" fmla="*/ 363336 h 664517"/>
              <a:gd name="connsiteX27" fmla="*/ 779206 w 1470280"/>
              <a:gd name="connsiteY27" fmla="*/ 363336 h 664517"/>
              <a:gd name="connsiteX28" fmla="*/ 779206 w 1470280"/>
              <a:gd name="connsiteY28" fmla="*/ 486873 h 664517"/>
              <a:gd name="connsiteX29" fmla="*/ 790976 w 1470280"/>
              <a:gd name="connsiteY29" fmla="*/ 521133 h 664517"/>
              <a:gd name="connsiteX30" fmla="*/ 822409 w 1470280"/>
              <a:gd name="connsiteY30" fmla="*/ 532718 h 664517"/>
              <a:gd name="connsiteX31" fmla="*/ 854059 w 1470280"/>
              <a:gd name="connsiteY31" fmla="*/ 521133 h 664517"/>
              <a:gd name="connsiteX32" fmla="*/ 865632 w 1470280"/>
              <a:gd name="connsiteY32" fmla="*/ 486873 h 664517"/>
              <a:gd name="connsiteX33" fmla="*/ 865632 w 1470280"/>
              <a:gd name="connsiteY33" fmla="*/ 363336 h 664517"/>
              <a:gd name="connsiteX34" fmla="*/ 925424 w 1470280"/>
              <a:gd name="connsiteY34" fmla="*/ 363336 h 664517"/>
              <a:gd name="connsiteX35" fmla="*/ 925424 w 1470280"/>
              <a:gd name="connsiteY35" fmla="*/ 493423 h 664517"/>
              <a:gd name="connsiteX36" fmla="*/ 912330 w 1470280"/>
              <a:gd name="connsiteY36" fmla="*/ 542311 h 664517"/>
              <a:gd name="connsiteX37" fmla="*/ 876103 w 1470280"/>
              <a:gd name="connsiteY37" fmla="*/ 574616 h 664517"/>
              <a:gd name="connsiteX38" fmla="*/ 822409 w 1470280"/>
              <a:gd name="connsiteY38" fmla="*/ 585966 h 664517"/>
              <a:gd name="connsiteX39" fmla="*/ 747760 w 1470280"/>
              <a:gd name="connsiteY39" fmla="*/ 561293 h 664517"/>
              <a:gd name="connsiteX40" fmla="*/ 719382 w 1470280"/>
              <a:gd name="connsiteY40" fmla="*/ 493423 h 664517"/>
              <a:gd name="connsiteX41" fmla="*/ 451312 w 1470280"/>
              <a:gd name="connsiteY41" fmla="*/ 363157 h 664517"/>
              <a:gd name="connsiteX42" fmla="*/ 451312 w 1470280"/>
              <a:gd name="connsiteY42" fmla="*/ 420817 h 664517"/>
              <a:gd name="connsiteX43" fmla="*/ 384104 w 1470280"/>
              <a:gd name="connsiteY43" fmla="*/ 453447 h 664517"/>
              <a:gd name="connsiteX44" fmla="*/ 374441 w 1470280"/>
              <a:gd name="connsiteY44" fmla="*/ 489584 h 664517"/>
              <a:gd name="connsiteX45" fmla="*/ 374441 w 1470280"/>
              <a:gd name="connsiteY45" fmla="*/ 581631 h 664517"/>
              <a:gd name="connsiteX46" fmla="*/ 314642 w 1470280"/>
              <a:gd name="connsiteY46" fmla="*/ 581631 h 664517"/>
              <a:gd name="connsiteX47" fmla="*/ 314642 w 1470280"/>
              <a:gd name="connsiteY47" fmla="*/ 363373 h 664517"/>
              <a:gd name="connsiteX48" fmla="*/ 364103 w 1470280"/>
              <a:gd name="connsiteY48" fmla="*/ 363373 h 664517"/>
              <a:gd name="connsiteX49" fmla="*/ 373460 w 1470280"/>
              <a:gd name="connsiteY49" fmla="*/ 394597 h 664517"/>
              <a:gd name="connsiteX50" fmla="*/ 451312 w 1470280"/>
              <a:gd name="connsiteY50" fmla="*/ 363157 h 664517"/>
              <a:gd name="connsiteX51" fmla="*/ 578226 w 1470280"/>
              <a:gd name="connsiteY51" fmla="*/ 358972 h 664517"/>
              <a:gd name="connsiteX52" fmla="*/ 638463 w 1470280"/>
              <a:gd name="connsiteY52" fmla="*/ 373154 h 664517"/>
              <a:gd name="connsiteX53" fmla="*/ 680368 w 1470280"/>
              <a:gd name="connsiteY53" fmla="*/ 412888 h 664517"/>
              <a:gd name="connsiteX54" fmla="*/ 695658 w 1470280"/>
              <a:gd name="connsiteY54" fmla="*/ 472464 h 664517"/>
              <a:gd name="connsiteX55" fmla="*/ 680368 w 1470280"/>
              <a:gd name="connsiteY55" fmla="*/ 532046 h 664517"/>
              <a:gd name="connsiteX56" fmla="*/ 638463 w 1470280"/>
              <a:gd name="connsiteY56" fmla="*/ 571774 h 664517"/>
              <a:gd name="connsiteX57" fmla="*/ 578226 w 1470280"/>
              <a:gd name="connsiteY57" fmla="*/ 585956 h 664517"/>
              <a:gd name="connsiteX58" fmla="*/ 518205 w 1470280"/>
              <a:gd name="connsiteY58" fmla="*/ 571774 h 664517"/>
              <a:gd name="connsiteX59" fmla="*/ 476516 w 1470280"/>
              <a:gd name="connsiteY59" fmla="*/ 532046 h 664517"/>
              <a:gd name="connsiteX60" fmla="*/ 461239 w 1470280"/>
              <a:gd name="connsiteY60" fmla="*/ 472464 h 664517"/>
              <a:gd name="connsiteX61" fmla="*/ 476516 w 1470280"/>
              <a:gd name="connsiteY61" fmla="*/ 412888 h 664517"/>
              <a:gd name="connsiteX62" fmla="*/ 518205 w 1470280"/>
              <a:gd name="connsiteY62" fmla="*/ 373154 h 664517"/>
              <a:gd name="connsiteX63" fmla="*/ 578226 w 1470280"/>
              <a:gd name="connsiteY63" fmla="*/ 358972 h 664517"/>
              <a:gd name="connsiteX64" fmla="*/ 1082633 w 1470280"/>
              <a:gd name="connsiteY64" fmla="*/ 358968 h 664517"/>
              <a:gd name="connsiteX65" fmla="*/ 1136321 w 1470280"/>
              <a:gd name="connsiteY65" fmla="*/ 373151 h 664517"/>
              <a:gd name="connsiteX66" fmla="*/ 1175832 w 1470280"/>
              <a:gd name="connsiteY66" fmla="*/ 412885 h 664517"/>
              <a:gd name="connsiteX67" fmla="*/ 1190893 w 1470280"/>
              <a:gd name="connsiteY67" fmla="*/ 472461 h 664517"/>
              <a:gd name="connsiteX68" fmla="*/ 1175832 w 1470280"/>
              <a:gd name="connsiteY68" fmla="*/ 532043 h 664517"/>
              <a:gd name="connsiteX69" fmla="*/ 1136321 w 1470280"/>
              <a:gd name="connsiteY69" fmla="*/ 571770 h 664517"/>
              <a:gd name="connsiteX70" fmla="*/ 1082633 w 1470280"/>
              <a:gd name="connsiteY70" fmla="*/ 585953 h 664517"/>
              <a:gd name="connsiteX71" fmla="*/ 1033746 w 1470280"/>
              <a:gd name="connsiteY71" fmla="*/ 572203 h 664517"/>
              <a:gd name="connsiteX72" fmla="*/ 1022396 w 1470280"/>
              <a:gd name="connsiteY72" fmla="*/ 563431 h 664517"/>
              <a:gd name="connsiteX73" fmla="*/ 1022396 w 1470280"/>
              <a:gd name="connsiteY73" fmla="*/ 664517 h 664517"/>
              <a:gd name="connsiteX74" fmla="*/ 962591 w 1470280"/>
              <a:gd name="connsiteY74" fmla="*/ 664517 h 664517"/>
              <a:gd name="connsiteX75" fmla="*/ 962591 w 1470280"/>
              <a:gd name="connsiteY75" fmla="*/ 363335 h 664517"/>
              <a:gd name="connsiteX76" fmla="*/ 1004941 w 1470280"/>
              <a:gd name="connsiteY76" fmla="*/ 363335 h 664517"/>
              <a:gd name="connsiteX77" fmla="*/ 1016049 w 1470280"/>
              <a:gd name="connsiteY77" fmla="*/ 385564 h 664517"/>
              <a:gd name="connsiteX78" fmla="*/ 1031562 w 1470280"/>
              <a:gd name="connsiteY78" fmla="*/ 373151 h 664517"/>
              <a:gd name="connsiteX79" fmla="*/ 1082633 w 1470280"/>
              <a:gd name="connsiteY79" fmla="*/ 358968 h 664517"/>
              <a:gd name="connsiteX80" fmla="*/ 145810 w 1470280"/>
              <a:gd name="connsiteY80" fmla="*/ 297857 h 664517"/>
              <a:gd name="connsiteX81" fmla="*/ 214113 w 1470280"/>
              <a:gd name="connsiteY81" fmla="*/ 311816 h 664517"/>
              <a:gd name="connsiteX82" fmla="*/ 260824 w 1470280"/>
              <a:gd name="connsiteY82" fmla="*/ 348482 h 664517"/>
              <a:gd name="connsiteX83" fmla="*/ 282861 w 1470280"/>
              <a:gd name="connsiteY83" fmla="*/ 397370 h 664517"/>
              <a:gd name="connsiteX84" fmla="*/ 219142 w 1470280"/>
              <a:gd name="connsiteY84" fmla="*/ 397370 h 664517"/>
              <a:gd name="connsiteX85" fmla="*/ 206704 w 1470280"/>
              <a:gd name="connsiteY85" fmla="*/ 376860 h 664517"/>
              <a:gd name="connsiteX86" fmla="*/ 182247 w 1470280"/>
              <a:gd name="connsiteY86" fmla="*/ 360271 h 664517"/>
              <a:gd name="connsiteX87" fmla="*/ 146243 w 1470280"/>
              <a:gd name="connsiteY87" fmla="*/ 353721 h 664517"/>
              <a:gd name="connsiteX88" fmla="*/ 102811 w 1470280"/>
              <a:gd name="connsiteY88" fmla="*/ 364638 h 664517"/>
              <a:gd name="connsiteX89" fmla="*/ 73122 w 1470280"/>
              <a:gd name="connsiteY89" fmla="*/ 395199 h 664517"/>
              <a:gd name="connsiteX90" fmla="*/ 62434 w 1470280"/>
              <a:gd name="connsiteY90" fmla="*/ 441897 h 664517"/>
              <a:gd name="connsiteX91" fmla="*/ 73338 w 1470280"/>
              <a:gd name="connsiteY91" fmla="*/ 489041 h 664517"/>
              <a:gd name="connsiteX92" fmla="*/ 103676 w 1470280"/>
              <a:gd name="connsiteY92" fmla="*/ 520029 h 664517"/>
              <a:gd name="connsiteX93" fmla="*/ 147981 w 1470280"/>
              <a:gd name="connsiteY93" fmla="*/ 530946 h 664517"/>
              <a:gd name="connsiteX94" fmla="*/ 188364 w 1470280"/>
              <a:gd name="connsiteY94" fmla="*/ 523753 h 664517"/>
              <a:gd name="connsiteX95" fmla="*/ 215418 w 1470280"/>
              <a:gd name="connsiteY95" fmla="*/ 502135 h 664517"/>
              <a:gd name="connsiteX96" fmla="*/ 225081 w 1470280"/>
              <a:gd name="connsiteY96" fmla="*/ 476819 h 664517"/>
              <a:gd name="connsiteX97" fmla="*/ 130959 w 1470280"/>
              <a:gd name="connsiteY97" fmla="*/ 476819 h 664517"/>
              <a:gd name="connsiteX98" fmla="*/ 130959 w 1470280"/>
              <a:gd name="connsiteY98" fmla="*/ 425309 h 664517"/>
              <a:gd name="connsiteX99" fmla="*/ 288107 w 1470280"/>
              <a:gd name="connsiteY99" fmla="*/ 425309 h 664517"/>
              <a:gd name="connsiteX100" fmla="*/ 289195 w 1470280"/>
              <a:gd name="connsiteY100" fmla="*/ 437314 h 664517"/>
              <a:gd name="connsiteX101" fmla="*/ 289399 w 1470280"/>
              <a:gd name="connsiteY101" fmla="*/ 449753 h 664517"/>
              <a:gd name="connsiteX102" fmla="*/ 270639 w 1470280"/>
              <a:gd name="connsiteY102" fmla="*/ 522651 h 664517"/>
              <a:gd name="connsiteX103" fmla="*/ 219798 w 1470280"/>
              <a:gd name="connsiteY103" fmla="*/ 569579 h 664517"/>
              <a:gd name="connsiteX104" fmla="*/ 147115 w 1470280"/>
              <a:gd name="connsiteY104" fmla="*/ 585951 h 664517"/>
              <a:gd name="connsiteX105" fmla="*/ 88845 w 1470280"/>
              <a:gd name="connsiteY105" fmla="*/ 575250 h 664517"/>
              <a:gd name="connsiteX106" fmla="*/ 42121 w 1470280"/>
              <a:gd name="connsiteY106" fmla="*/ 544918 h 664517"/>
              <a:gd name="connsiteX107" fmla="*/ 11140 w 1470280"/>
              <a:gd name="connsiteY107" fmla="*/ 499086 h 664517"/>
              <a:gd name="connsiteX108" fmla="*/ 0 w 1470280"/>
              <a:gd name="connsiteY108" fmla="*/ 441897 h 664517"/>
              <a:gd name="connsiteX109" fmla="*/ 10917 w 1470280"/>
              <a:gd name="connsiteY109" fmla="*/ 384715 h 664517"/>
              <a:gd name="connsiteX110" fmla="*/ 41485 w 1470280"/>
              <a:gd name="connsiteY110" fmla="*/ 339106 h 664517"/>
              <a:gd name="connsiteX111" fmla="*/ 87743 w 1470280"/>
              <a:gd name="connsiteY111" fmla="*/ 308761 h 664517"/>
              <a:gd name="connsiteX112" fmla="*/ 145810 w 1470280"/>
              <a:gd name="connsiteY112" fmla="*/ 297857 h 664517"/>
              <a:gd name="connsiteX113" fmla="*/ 862583 w 1470280"/>
              <a:gd name="connsiteY113" fmla="*/ 109711 h 664517"/>
              <a:gd name="connsiteX114" fmla="*/ 833772 w 1470280"/>
              <a:gd name="connsiteY114" fmla="*/ 117134 h 664517"/>
              <a:gd name="connsiteX115" fmla="*/ 813695 w 1470280"/>
              <a:gd name="connsiteY115" fmla="*/ 138083 h 664517"/>
              <a:gd name="connsiteX116" fmla="*/ 806273 w 1470280"/>
              <a:gd name="connsiteY116" fmla="*/ 170388 h 664517"/>
              <a:gd name="connsiteX117" fmla="*/ 813695 w 1470280"/>
              <a:gd name="connsiteY117" fmla="*/ 202248 h 664517"/>
              <a:gd name="connsiteX118" fmla="*/ 833772 w 1470280"/>
              <a:gd name="connsiteY118" fmla="*/ 223204 h 664517"/>
              <a:gd name="connsiteX119" fmla="*/ 862583 w 1470280"/>
              <a:gd name="connsiteY119" fmla="*/ 230626 h 664517"/>
              <a:gd name="connsiteX120" fmla="*/ 891394 w 1470280"/>
              <a:gd name="connsiteY120" fmla="*/ 223204 h 664517"/>
              <a:gd name="connsiteX121" fmla="*/ 911471 w 1470280"/>
              <a:gd name="connsiteY121" fmla="*/ 202248 h 664517"/>
              <a:gd name="connsiteX122" fmla="*/ 918893 w 1470280"/>
              <a:gd name="connsiteY122" fmla="*/ 170388 h 664517"/>
              <a:gd name="connsiteX123" fmla="*/ 911471 w 1470280"/>
              <a:gd name="connsiteY123" fmla="*/ 138083 h 664517"/>
              <a:gd name="connsiteX124" fmla="*/ 891394 w 1470280"/>
              <a:gd name="connsiteY124" fmla="*/ 117134 h 664517"/>
              <a:gd name="connsiteX125" fmla="*/ 862583 w 1470280"/>
              <a:gd name="connsiteY125" fmla="*/ 109711 h 664517"/>
              <a:gd name="connsiteX126" fmla="*/ 371169 w 1470280"/>
              <a:gd name="connsiteY126" fmla="*/ 105801 h 664517"/>
              <a:gd name="connsiteX127" fmla="*/ 344758 w 1470280"/>
              <a:gd name="connsiteY127" fmla="*/ 111690 h 664517"/>
              <a:gd name="connsiteX128" fmla="*/ 325541 w 1470280"/>
              <a:gd name="connsiteY128" fmla="*/ 131550 h 664517"/>
              <a:gd name="connsiteX129" fmla="*/ 320423 w 1470280"/>
              <a:gd name="connsiteY129" fmla="*/ 146834 h 664517"/>
              <a:gd name="connsiteX130" fmla="*/ 422794 w 1470280"/>
              <a:gd name="connsiteY130" fmla="*/ 146834 h 664517"/>
              <a:gd name="connsiteX131" fmla="*/ 416117 w 1470280"/>
              <a:gd name="connsiteY131" fmla="*/ 128055 h 664517"/>
              <a:gd name="connsiteX132" fmla="*/ 396905 w 1470280"/>
              <a:gd name="connsiteY132" fmla="*/ 111257 h 664517"/>
              <a:gd name="connsiteX133" fmla="*/ 371169 w 1470280"/>
              <a:gd name="connsiteY133" fmla="*/ 105801 h 664517"/>
              <a:gd name="connsiteX134" fmla="*/ 1009883 w 1470280"/>
              <a:gd name="connsiteY134" fmla="*/ 61251 h 664517"/>
              <a:gd name="connsiteX135" fmla="*/ 1069700 w 1470280"/>
              <a:gd name="connsiteY135" fmla="*/ 61251 h 664517"/>
              <a:gd name="connsiteX136" fmla="*/ 1069700 w 1470280"/>
              <a:gd name="connsiteY136" fmla="*/ 184789 h 664517"/>
              <a:gd name="connsiteX137" fmla="*/ 1081477 w 1470280"/>
              <a:gd name="connsiteY137" fmla="*/ 219048 h 664517"/>
              <a:gd name="connsiteX138" fmla="*/ 1112910 w 1470280"/>
              <a:gd name="connsiteY138" fmla="*/ 230634 h 664517"/>
              <a:gd name="connsiteX139" fmla="*/ 1144560 w 1470280"/>
              <a:gd name="connsiteY139" fmla="*/ 219048 h 664517"/>
              <a:gd name="connsiteX140" fmla="*/ 1156126 w 1470280"/>
              <a:gd name="connsiteY140" fmla="*/ 184789 h 664517"/>
              <a:gd name="connsiteX141" fmla="*/ 1156126 w 1470280"/>
              <a:gd name="connsiteY141" fmla="*/ 61251 h 664517"/>
              <a:gd name="connsiteX142" fmla="*/ 1215918 w 1470280"/>
              <a:gd name="connsiteY142" fmla="*/ 61251 h 664517"/>
              <a:gd name="connsiteX143" fmla="*/ 1215918 w 1470280"/>
              <a:gd name="connsiteY143" fmla="*/ 191339 h 664517"/>
              <a:gd name="connsiteX144" fmla="*/ 1202824 w 1470280"/>
              <a:gd name="connsiteY144" fmla="*/ 240227 h 664517"/>
              <a:gd name="connsiteX145" fmla="*/ 1166597 w 1470280"/>
              <a:gd name="connsiteY145" fmla="*/ 272532 h 664517"/>
              <a:gd name="connsiteX146" fmla="*/ 1112910 w 1470280"/>
              <a:gd name="connsiteY146" fmla="*/ 283882 h 664517"/>
              <a:gd name="connsiteX147" fmla="*/ 1038267 w 1470280"/>
              <a:gd name="connsiteY147" fmla="*/ 259209 h 664517"/>
              <a:gd name="connsiteX148" fmla="*/ 1009883 w 1470280"/>
              <a:gd name="connsiteY148" fmla="*/ 191339 h 664517"/>
              <a:gd name="connsiteX149" fmla="*/ 372901 w 1470280"/>
              <a:gd name="connsiteY149" fmla="*/ 56914 h 664517"/>
              <a:gd name="connsiteX150" fmla="*/ 429211 w 1470280"/>
              <a:gd name="connsiteY150" fmla="*/ 70663 h 664517"/>
              <a:gd name="connsiteX151" fmla="*/ 467627 w 1470280"/>
              <a:gd name="connsiteY151" fmla="*/ 109512 h 664517"/>
              <a:gd name="connsiteX152" fmla="*/ 481593 w 1470280"/>
              <a:gd name="connsiteY152" fmla="*/ 169534 h 664517"/>
              <a:gd name="connsiteX153" fmla="*/ 480721 w 1470280"/>
              <a:gd name="connsiteY153" fmla="*/ 186995 h 664517"/>
              <a:gd name="connsiteX154" fmla="*/ 319563 w 1470280"/>
              <a:gd name="connsiteY154" fmla="*/ 186995 h 664517"/>
              <a:gd name="connsiteX155" fmla="*/ 325764 w 1470280"/>
              <a:gd name="connsiteY155" fmla="*/ 206639 h 664517"/>
              <a:gd name="connsiteX156" fmla="*/ 346280 w 1470280"/>
              <a:gd name="connsiteY156" fmla="*/ 227155 h 664517"/>
              <a:gd name="connsiteX157" fmla="*/ 375523 w 1470280"/>
              <a:gd name="connsiteY157" fmla="*/ 233693 h 664517"/>
              <a:gd name="connsiteX158" fmla="*/ 397574 w 1470280"/>
              <a:gd name="connsiteY158" fmla="*/ 230211 h 664517"/>
              <a:gd name="connsiteX159" fmla="*/ 412418 w 1470280"/>
              <a:gd name="connsiteY159" fmla="*/ 220382 h 664517"/>
              <a:gd name="connsiteX160" fmla="*/ 420490 w 1470280"/>
              <a:gd name="connsiteY160" fmla="*/ 206187 h 664517"/>
              <a:gd name="connsiteX161" fmla="*/ 479849 w 1470280"/>
              <a:gd name="connsiteY161" fmla="*/ 206187 h 664517"/>
              <a:gd name="connsiteX162" fmla="*/ 461943 w 1470280"/>
              <a:gd name="connsiteY162" fmla="*/ 246799 h 664517"/>
              <a:gd name="connsiteX163" fmla="*/ 425512 w 1470280"/>
              <a:gd name="connsiteY163" fmla="*/ 274082 h 664517"/>
              <a:gd name="connsiteX164" fmla="*/ 375523 w 1470280"/>
              <a:gd name="connsiteY164" fmla="*/ 283898 h 664517"/>
              <a:gd name="connsiteX165" fmla="*/ 316374 w 1470280"/>
              <a:gd name="connsiteY165" fmla="*/ 269703 h 664517"/>
              <a:gd name="connsiteX166" fmla="*/ 275558 w 1470280"/>
              <a:gd name="connsiteY166" fmla="*/ 229994 h 664517"/>
              <a:gd name="connsiteX167" fmla="*/ 260726 w 1470280"/>
              <a:gd name="connsiteY167" fmla="*/ 170406 h 664517"/>
              <a:gd name="connsiteX168" fmla="*/ 275125 w 1470280"/>
              <a:gd name="connsiteY168" fmla="*/ 110817 h 664517"/>
              <a:gd name="connsiteX169" fmla="*/ 314847 w 1470280"/>
              <a:gd name="connsiteY169" fmla="*/ 71096 h 664517"/>
              <a:gd name="connsiteX170" fmla="*/ 372901 w 1470280"/>
              <a:gd name="connsiteY170" fmla="*/ 56914 h 664517"/>
              <a:gd name="connsiteX171" fmla="*/ 853862 w 1470280"/>
              <a:gd name="connsiteY171" fmla="*/ 56896 h 664517"/>
              <a:gd name="connsiteX172" fmla="*/ 905150 w 1470280"/>
              <a:gd name="connsiteY172" fmla="*/ 71079 h 664517"/>
              <a:gd name="connsiteX173" fmla="*/ 920752 w 1470280"/>
              <a:gd name="connsiteY173" fmla="*/ 83721 h 664517"/>
              <a:gd name="connsiteX174" fmla="*/ 931987 w 1470280"/>
              <a:gd name="connsiteY174" fmla="*/ 61256 h 664517"/>
              <a:gd name="connsiteX175" fmla="*/ 974331 w 1470280"/>
              <a:gd name="connsiteY175" fmla="*/ 61256 h 664517"/>
              <a:gd name="connsiteX176" fmla="*/ 974331 w 1470280"/>
              <a:gd name="connsiteY176" fmla="*/ 279514 h 664517"/>
              <a:gd name="connsiteX177" fmla="*/ 931987 w 1470280"/>
              <a:gd name="connsiteY177" fmla="*/ 279514 h 664517"/>
              <a:gd name="connsiteX178" fmla="*/ 920752 w 1470280"/>
              <a:gd name="connsiteY178" fmla="*/ 257037 h 664517"/>
              <a:gd name="connsiteX179" fmla="*/ 905150 w 1470280"/>
              <a:gd name="connsiteY179" fmla="*/ 269685 h 664517"/>
              <a:gd name="connsiteX180" fmla="*/ 853862 w 1470280"/>
              <a:gd name="connsiteY180" fmla="*/ 283874 h 664517"/>
              <a:gd name="connsiteX181" fmla="*/ 800601 w 1470280"/>
              <a:gd name="connsiteY181" fmla="*/ 269685 h 664517"/>
              <a:gd name="connsiteX182" fmla="*/ 761109 w 1470280"/>
              <a:gd name="connsiteY182" fmla="*/ 229970 h 664517"/>
              <a:gd name="connsiteX183" fmla="*/ 746048 w 1470280"/>
              <a:gd name="connsiteY183" fmla="*/ 170388 h 664517"/>
              <a:gd name="connsiteX184" fmla="*/ 761109 w 1470280"/>
              <a:gd name="connsiteY184" fmla="*/ 110800 h 664517"/>
              <a:gd name="connsiteX185" fmla="*/ 800601 w 1470280"/>
              <a:gd name="connsiteY185" fmla="*/ 71079 h 664517"/>
              <a:gd name="connsiteX186" fmla="*/ 853862 w 1470280"/>
              <a:gd name="connsiteY186" fmla="*/ 56896 h 664517"/>
              <a:gd name="connsiteX187" fmla="*/ 628802 w 1470280"/>
              <a:gd name="connsiteY187" fmla="*/ 56892 h 664517"/>
              <a:gd name="connsiteX188" fmla="*/ 676168 w 1470280"/>
              <a:gd name="connsiteY188" fmla="*/ 67809 h 664517"/>
              <a:gd name="connsiteX189" fmla="*/ 709123 w 1470280"/>
              <a:gd name="connsiteY189" fmla="*/ 99236 h 664517"/>
              <a:gd name="connsiteX190" fmla="*/ 721344 w 1470280"/>
              <a:gd name="connsiteY190" fmla="*/ 148130 h 664517"/>
              <a:gd name="connsiteX191" fmla="*/ 721344 w 1470280"/>
              <a:gd name="connsiteY191" fmla="*/ 279510 h 664517"/>
              <a:gd name="connsiteX192" fmla="*/ 661540 w 1470280"/>
              <a:gd name="connsiteY192" fmla="*/ 279510 h 664517"/>
              <a:gd name="connsiteX193" fmla="*/ 661540 w 1470280"/>
              <a:gd name="connsiteY193" fmla="*/ 157290 h 664517"/>
              <a:gd name="connsiteX194" fmla="*/ 655868 w 1470280"/>
              <a:gd name="connsiteY194" fmla="*/ 131758 h 664517"/>
              <a:gd name="connsiteX195" fmla="*/ 639941 w 1470280"/>
              <a:gd name="connsiteY195" fmla="*/ 115386 h 664517"/>
              <a:gd name="connsiteX196" fmla="*/ 616140 w 1470280"/>
              <a:gd name="connsiteY196" fmla="*/ 109708 h 664517"/>
              <a:gd name="connsiteX197" fmla="*/ 582740 w 1470280"/>
              <a:gd name="connsiteY197" fmla="*/ 122146 h 664517"/>
              <a:gd name="connsiteX198" fmla="*/ 570314 w 1470280"/>
              <a:gd name="connsiteY198" fmla="*/ 157290 h 664517"/>
              <a:gd name="connsiteX199" fmla="*/ 570314 w 1470280"/>
              <a:gd name="connsiteY199" fmla="*/ 279510 h 664517"/>
              <a:gd name="connsiteX200" fmla="*/ 510510 w 1470280"/>
              <a:gd name="connsiteY200" fmla="*/ 279510 h 664517"/>
              <a:gd name="connsiteX201" fmla="*/ 510510 w 1470280"/>
              <a:gd name="connsiteY201" fmla="*/ 61259 h 664517"/>
              <a:gd name="connsiteX202" fmla="*/ 552860 w 1470280"/>
              <a:gd name="connsiteY202" fmla="*/ 61259 h 664517"/>
              <a:gd name="connsiteX203" fmla="*/ 564070 w 1470280"/>
              <a:gd name="connsiteY203" fmla="*/ 83691 h 664517"/>
              <a:gd name="connsiteX204" fmla="*/ 585592 w 1470280"/>
              <a:gd name="connsiteY204" fmla="*/ 66937 h 664517"/>
              <a:gd name="connsiteX205" fmla="*/ 628802 w 1470280"/>
              <a:gd name="connsiteY205" fmla="*/ 56892 h 664517"/>
              <a:gd name="connsiteX206" fmla="*/ 77740 w 1470280"/>
              <a:gd name="connsiteY206" fmla="*/ 54276 h 664517"/>
              <a:gd name="connsiteX207" fmla="*/ 77740 w 1470280"/>
              <a:gd name="connsiteY207" fmla="*/ 135902 h 664517"/>
              <a:gd name="connsiteX208" fmla="*/ 137093 w 1470280"/>
              <a:gd name="connsiteY208" fmla="*/ 135902 h 664517"/>
              <a:gd name="connsiteX209" fmla="*/ 169609 w 1470280"/>
              <a:gd name="connsiteY209" fmla="*/ 124998 h 664517"/>
              <a:gd name="connsiteX210" fmla="*/ 181181 w 1470280"/>
              <a:gd name="connsiteY210" fmla="*/ 95309 h 664517"/>
              <a:gd name="connsiteX211" fmla="*/ 169609 w 1470280"/>
              <a:gd name="connsiteY211" fmla="*/ 64977 h 664517"/>
              <a:gd name="connsiteX212" fmla="*/ 137093 w 1470280"/>
              <a:gd name="connsiteY212" fmla="*/ 54276 h 664517"/>
              <a:gd name="connsiteX213" fmla="*/ 16612 w 1470280"/>
              <a:gd name="connsiteY213" fmla="*/ 143 h 664517"/>
              <a:gd name="connsiteX214" fmla="*/ 135343 w 1470280"/>
              <a:gd name="connsiteY214" fmla="*/ 143 h 664517"/>
              <a:gd name="connsiteX215" fmla="*/ 214575 w 1470280"/>
              <a:gd name="connsiteY215" fmla="*/ 25032 h 664517"/>
              <a:gd name="connsiteX216" fmla="*/ 243163 w 1470280"/>
              <a:gd name="connsiteY216" fmla="*/ 94437 h 664517"/>
              <a:gd name="connsiteX217" fmla="*/ 214575 w 1470280"/>
              <a:gd name="connsiteY217" fmla="*/ 163185 h 664517"/>
              <a:gd name="connsiteX218" fmla="*/ 192646 w 1470280"/>
              <a:gd name="connsiteY218" fmla="*/ 177298 h 664517"/>
              <a:gd name="connsiteX219" fmla="*/ 251903 w 1470280"/>
              <a:gd name="connsiteY219" fmla="*/ 279516 h 664517"/>
              <a:gd name="connsiteX220" fmla="*/ 181627 w 1470280"/>
              <a:gd name="connsiteY220" fmla="*/ 279516 h 664517"/>
              <a:gd name="connsiteX221" fmla="*/ 133357 w 1470280"/>
              <a:gd name="connsiteY221" fmla="*/ 188285 h 664517"/>
              <a:gd name="connsiteX222" fmla="*/ 77740 w 1470280"/>
              <a:gd name="connsiteY222" fmla="*/ 188285 h 664517"/>
              <a:gd name="connsiteX223" fmla="*/ 77740 w 1470280"/>
              <a:gd name="connsiteY223" fmla="*/ 279516 h 664517"/>
              <a:gd name="connsiteX224" fmla="*/ 16612 w 1470280"/>
              <a:gd name="connsiteY224" fmla="*/ 279516 h 664517"/>
              <a:gd name="connsiteX225" fmla="*/ 1343248 w 1470280"/>
              <a:gd name="connsiteY225" fmla="*/ 116 h 664517"/>
              <a:gd name="connsiteX226" fmla="*/ 1403072 w 1470280"/>
              <a:gd name="connsiteY226" fmla="*/ 116 h 664517"/>
              <a:gd name="connsiteX227" fmla="*/ 1403072 w 1470280"/>
              <a:gd name="connsiteY227" fmla="*/ 61239 h 664517"/>
              <a:gd name="connsiteX228" fmla="*/ 1470102 w 1470280"/>
              <a:gd name="connsiteY228" fmla="*/ 61239 h 664517"/>
              <a:gd name="connsiteX229" fmla="*/ 1470102 w 1470280"/>
              <a:gd name="connsiteY229" fmla="*/ 110999 h 664517"/>
              <a:gd name="connsiteX230" fmla="*/ 1403072 w 1470280"/>
              <a:gd name="connsiteY230" fmla="*/ 110999 h 664517"/>
              <a:gd name="connsiteX231" fmla="*/ 1403072 w 1470280"/>
              <a:gd name="connsiteY231" fmla="*/ 193503 h 664517"/>
              <a:gd name="connsiteX232" fmla="*/ 1410482 w 1470280"/>
              <a:gd name="connsiteY232" fmla="*/ 217069 h 664517"/>
              <a:gd name="connsiteX233" fmla="*/ 1434054 w 1470280"/>
              <a:gd name="connsiteY233" fmla="*/ 224491 h 664517"/>
              <a:gd name="connsiteX234" fmla="*/ 1470280 w 1470280"/>
              <a:gd name="connsiteY234" fmla="*/ 224491 h 664517"/>
              <a:gd name="connsiteX235" fmla="*/ 1470280 w 1470280"/>
              <a:gd name="connsiteY235" fmla="*/ 279496 h 664517"/>
              <a:gd name="connsiteX236" fmla="*/ 1432303 w 1470280"/>
              <a:gd name="connsiteY236" fmla="*/ 279496 h 664517"/>
              <a:gd name="connsiteX237" fmla="*/ 1381238 w 1470280"/>
              <a:gd name="connsiteY237" fmla="*/ 270985 h 664517"/>
              <a:gd name="connsiteX238" fmla="*/ 1352421 w 1470280"/>
              <a:gd name="connsiteY238" fmla="*/ 244352 h 664517"/>
              <a:gd name="connsiteX239" fmla="*/ 1343248 w 1470280"/>
              <a:gd name="connsiteY239" fmla="*/ 198290 h 664517"/>
              <a:gd name="connsiteX240" fmla="*/ 1249855 w 1470280"/>
              <a:gd name="connsiteY240" fmla="*/ 0 h 664517"/>
              <a:gd name="connsiteX241" fmla="*/ 1309666 w 1470280"/>
              <a:gd name="connsiteY241" fmla="*/ 0 h 664517"/>
              <a:gd name="connsiteX242" fmla="*/ 1309666 w 1470280"/>
              <a:gd name="connsiteY242" fmla="*/ 279361 h 664517"/>
              <a:gd name="connsiteX243" fmla="*/ 1249855 w 1470280"/>
              <a:gd name="connsiteY243" fmla="*/ 279361 h 664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1470280" h="664517">
                <a:moveTo>
                  <a:pt x="578226" y="411787"/>
                </a:moveTo>
                <a:cubicBezTo>
                  <a:pt x="567449" y="411787"/>
                  <a:pt x="557773" y="414270"/>
                  <a:pt x="549199" y="419209"/>
                </a:cubicBezTo>
                <a:cubicBezTo>
                  <a:pt x="540599" y="424168"/>
                  <a:pt x="533845" y="431139"/>
                  <a:pt x="528905" y="440159"/>
                </a:cubicBezTo>
                <a:cubicBezTo>
                  <a:pt x="523953" y="449179"/>
                  <a:pt x="521483" y="459949"/>
                  <a:pt x="521483" y="472464"/>
                </a:cubicBezTo>
                <a:cubicBezTo>
                  <a:pt x="521483" y="484686"/>
                  <a:pt x="523953" y="495310"/>
                  <a:pt x="528905" y="504330"/>
                </a:cubicBezTo>
                <a:cubicBezTo>
                  <a:pt x="533845" y="513357"/>
                  <a:pt x="540599" y="520333"/>
                  <a:pt x="549199" y="525279"/>
                </a:cubicBezTo>
                <a:cubicBezTo>
                  <a:pt x="557773" y="530232"/>
                  <a:pt x="567449" y="532702"/>
                  <a:pt x="578226" y="532702"/>
                </a:cubicBezTo>
                <a:cubicBezTo>
                  <a:pt x="589283" y="532702"/>
                  <a:pt x="599105" y="530232"/>
                  <a:pt x="607686" y="525279"/>
                </a:cubicBezTo>
                <a:cubicBezTo>
                  <a:pt x="616267" y="520333"/>
                  <a:pt x="623040" y="513357"/>
                  <a:pt x="627986" y="504330"/>
                </a:cubicBezTo>
                <a:cubicBezTo>
                  <a:pt x="632925" y="495310"/>
                  <a:pt x="635402" y="484686"/>
                  <a:pt x="635402" y="472464"/>
                </a:cubicBezTo>
                <a:cubicBezTo>
                  <a:pt x="635402" y="459949"/>
                  <a:pt x="632925" y="449179"/>
                  <a:pt x="627986" y="440159"/>
                </a:cubicBezTo>
                <a:cubicBezTo>
                  <a:pt x="623040" y="431139"/>
                  <a:pt x="616267" y="424168"/>
                  <a:pt x="607686" y="419209"/>
                </a:cubicBezTo>
                <a:cubicBezTo>
                  <a:pt x="599105" y="414270"/>
                  <a:pt x="589283" y="411787"/>
                  <a:pt x="578226" y="411787"/>
                </a:cubicBezTo>
                <a:close/>
                <a:moveTo>
                  <a:pt x="1074339" y="411784"/>
                </a:moveTo>
                <a:cubicBezTo>
                  <a:pt x="1063562" y="411784"/>
                  <a:pt x="1053969" y="414266"/>
                  <a:pt x="1045522" y="419206"/>
                </a:cubicBezTo>
                <a:cubicBezTo>
                  <a:pt x="1037088" y="424165"/>
                  <a:pt x="1030385" y="431135"/>
                  <a:pt x="1025445" y="440155"/>
                </a:cubicBezTo>
                <a:cubicBezTo>
                  <a:pt x="1020499" y="449175"/>
                  <a:pt x="1018035" y="459946"/>
                  <a:pt x="1018035" y="472461"/>
                </a:cubicBezTo>
                <a:cubicBezTo>
                  <a:pt x="1018035" y="484683"/>
                  <a:pt x="1020499" y="495307"/>
                  <a:pt x="1025445" y="504327"/>
                </a:cubicBezTo>
                <a:cubicBezTo>
                  <a:pt x="1030385" y="513353"/>
                  <a:pt x="1037088" y="520330"/>
                  <a:pt x="1045522" y="525276"/>
                </a:cubicBezTo>
                <a:cubicBezTo>
                  <a:pt x="1053969" y="530229"/>
                  <a:pt x="1063562" y="532698"/>
                  <a:pt x="1074339" y="532698"/>
                </a:cubicBezTo>
                <a:cubicBezTo>
                  <a:pt x="1085103" y="532698"/>
                  <a:pt x="1094715" y="530229"/>
                  <a:pt x="1103150" y="525276"/>
                </a:cubicBezTo>
                <a:cubicBezTo>
                  <a:pt x="1111591" y="520330"/>
                  <a:pt x="1118274" y="513353"/>
                  <a:pt x="1123233" y="504327"/>
                </a:cubicBezTo>
                <a:cubicBezTo>
                  <a:pt x="1128173" y="495307"/>
                  <a:pt x="1130643" y="484683"/>
                  <a:pt x="1130643" y="472461"/>
                </a:cubicBezTo>
                <a:cubicBezTo>
                  <a:pt x="1130643" y="459946"/>
                  <a:pt x="1128173" y="449175"/>
                  <a:pt x="1123233" y="440155"/>
                </a:cubicBezTo>
                <a:cubicBezTo>
                  <a:pt x="1118274" y="431135"/>
                  <a:pt x="1111591" y="424165"/>
                  <a:pt x="1103150" y="419206"/>
                </a:cubicBezTo>
                <a:cubicBezTo>
                  <a:pt x="1094715" y="414266"/>
                  <a:pt x="1085103" y="411784"/>
                  <a:pt x="1074339" y="411784"/>
                </a:cubicBezTo>
                <a:close/>
                <a:moveTo>
                  <a:pt x="719382" y="363336"/>
                </a:moveTo>
                <a:lnTo>
                  <a:pt x="779206" y="363336"/>
                </a:lnTo>
                <a:lnTo>
                  <a:pt x="779206" y="486873"/>
                </a:lnTo>
                <a:cubicBezTo>
                  <a:pt x="779206" y="502010"/>
                  <a:pt x="783121" y="513430"/>
                  <a:pt x="790976" y="521133"/>
                </a:cubicBezTo>
                <a:cubicBezTo>
                  <a:pt x="798837" y="528861"/>
                  <a:pt x="809315" y="532718"/>
                  <a:pt x="822409" y="532718"/>
                </a:cubicBezTo>
                <a:cubicBezTo>
                  <a:pt x="835796" y="532718"/>
                  <a:pt x="846337" y="528861"/>
                  <a:pt x="854059" y="521133"/>
                </a:cubicBezTo>
                <a:cubicBezTo>
                  <a:pt x="861774" y="513430"/>
                  <a:pt x="865632" y="502010"/>
                  <a:pt x="865632" y="486873"/>
                </a:cubicBezTo>
                <a:lnTo>
                  <a:pt x="865632" y="363336"/>
                </a:lnTo>
                <a:lnTo>
                  <a:pt x="925424" y="363336"/>
                </a:lnTo>
                <a:lnTo>
                  <a:pt x="925424" y="493423"/>
                </a:lnTo>
                <a:cubicBezTo>
                  <a:pt x="925424" y="512055"/>
                  <a:pt x="921057" y="528339"/>
                  <a:pt x="912330" y="542311"/>
                </a:cubicBezTo>
                <a:cubicBezTo>
                  <a:pt x="903602" y="556277"/>
                  <a:pt x="891520" y="567048"/>
                  <a:pt x="876103" y="574616"/>
                </a:cubicBezTo>
                <a:cubicBezTo>
                  <a:pt x="860673" y="582172"/>
                  <a:pt x="842766" y="585966"/>
                  <a:pt x="822409" y="585966"/>
                </a:cubicBezTo>
                <a:cubicBezTo>
                  <a:pt x="791555" y="585966"/>
                  <a:pt x="766666" y="577748"/>
                  <a:pt x="747760" y="561293"/>
                </a:cubicBezTo>
                <a:cubicBezTo>
                  <a:pt x="728854" y="544864"/>
                  <a:pt x="719382" y="522234"/>
                  <a:pt x="719382" y="493423"/>
                </a:cubicBezTo>
                <a:close/>
                <a:moveTo>
                  <a:pt x="451312" y="363157"/>
                </a:moveTo>
                <a:lnTo>
                  <a:pt x="451312" y="420817"/>
                </a:lnTo>
                <a:cubicBezTo>
                  <a:pt x="412946" y="420817"/>
                  <a:pt x="393722" y="437609"/>
                  <a:pt x="384104" y="453447"/>
                </a:cubicBezTo>
                <a:cubicBezTo>
                  <a:pt x="377509" y="464281"/>
                  <a:pt x="374441" y="476897"/>
                  <a:pt x="374441" y="489584"/>
                </a:cubicBezTo>
                <a:lnTo>
                  <a:pt x="374441" y="581631"/>
                </a:lnTo>
                <a:lnTo>
                  <a:pt x="314642" y="581631"/>
                </a:lnTo>
                <a:lnTo>
                  <a:pt x="314642" y="363373"/>
                </a:lnTo>
                <a:lnTo>
                  <a:pt x="364103" y="363373"/>
                </a:lnTo>
                <a:lnTo>
                  <a:pt x="373460" y="394597"/>
                </a:lnTo>
                <a:cubicBezTo>
                  <a:pt x="393779" y="376945"/>
                  <a:pt x="419726" y="363157"/>
                  <a:pt x="451312" y="363157"/>
                </a:cubicBezTo>
                <a:close/>
                <a:moveTo>
                  <a:pt x="578226" y="358972"/>
                </a:moveTo>
                <a:cubicBezTo>
                  <a:pt x="600626" y="358972"/>
                  <a:pt x="620703" y="363708"/>
                  <a:pt x="638463" y="373154"/>
                </a:cubicBezTo>
                <a:cubicBezTo>
                  <a:pt x="656211" y="382614"/>
                  <a:pt x="670170" y="395854"/>
                  <a:pt x="680368" y="412888"/>
                </a:cubicBezTo>
                <a:cubicBezTo>
                  <a:pt x="690553" y="429910"/>
                  <a:pt x="695658" y="449758"/>
                  <a:pt x="695658" y="472464"/>
                </a:cubicBezTo>
                <a:cubicBezTo>
                  <a:pt x="695658" y="495164"/>
                  <a:pt x="690553" y="515031"/>
                  <a:pt x="680368" y="532046"/>
                </a:cubicBezTo>
                <a:cubicBezTo>
                  <a:pt x="670170" y="549068"/>
                  <a:pt x="656211" y="562321"/>
                  <a:pt x="638463" y="571774"/>
                </a:cubicBezTo>
                <a:cubicBezTo>
                  <a:pt x="620703" y="581227"/>
                  <a:pt x="600626" y="585956"/>
                  <a:pt x="578226" y="585956"/>
                </a:cubicBezTo>
                <a:cubicBezTo>
                  <a:pt x="555806" y="585956"/>
                  <a:pt x="535806" y="581227"/>
                  <a:pt x="518205" y="571774"/>
                </a:cubicBezTo>
                <a:cubicBezTo>
                  <a:pt x="500597" y="562321"/>
                  <a:pt x="486701" y="549068"/>
                  <a:pt x="476516" y="532046"/>
                </a:cubicBezTo>
                <a:cubicBezTo>
                  <a:pt x="466325" y="515031"/>
                  <a:pt x="461239" y="495164"/>
                  <a:pt x="461239" y="472464"/>
                </a:cubicBezTo>
                <a:cubicBezTo>
                  <a:pt x="461239" y="449758"/>
                  <a:pt x="466325" y="429910"/>
                  <a:pt x="476516" y="412888"/>
                </a:cubicBezTo>
                <a:cubicBezTo>
                  <a:pt x="486701" y="395854"/>
                  <a:pt x="500597" y="382614"/>
                  <a:pt x="518205" y="373154"/>
                </a:cubicBezTo>
                <a:cubicBezTo>
                  <a:pt x="535806" y="363708"/>
                  <a:pt x="555806" y="358972"/>
                  <a:pt x="578226" y="358972"/>
                </a:cubicBezTo>
                <a:close/>
                <a:moveTo>
                  <a:pt x="1082633" y="358968"/>
                </a:moveTo>
                <a:cubicBezTo>
                  <a:pt x="1102125" y="358968"/>
                  <a:pt x="1120012" y="363704"/>
                  <a:pt x="1136321" y="373151"/>
                </a:cubicBezTo>
                <a:cubicBezTo>
                  <a:pt x="1152617" y="382610"/>
                  <a:pt x="1165800" y="395851"/>
                  <a:pt x="1175832" y="412885"/>
                </a:cubicBezTo>
                <a:cubicBezTo>
                  <a:pt x="1185877" y="429907"/>
                  <a:pt x="1190893" y="449755"/>
                  <a:pt x="1190893" y="472461"/>
                </a:cubicBezTo>
                <a:cubicBezTo>
                  <a:pt x="1190893" y="495160"/>
                  <a:pt x="1185877" y="515027"/>
                  <a:pt x="1175832" y="532043"/>
                </a:cubicBezTo>
                <a:cubicBezTo>
                  <a:pt x="1165800" y="549064"/>
                  <a:pt x="1152617" y="562318"/>
                  <a:pt x="1136321" y="571770"/>
                </a:cubicBezTo>
                <a:cubicBezTo>
                  <a:pt x="1120012" y="581223"/>
                  <a:pt x="1102125" y="585953"/>
                  <a:pt x="1082633" y="585953"/>
                </a:cubicBezTo>
                <a:cubicBezTo>
                  <a:pt x="1064294" y="585953"/>
                  <a:pt x="1047992" y="581370"/>
                  <a:pt x="1033746" y="572203"/>
                </a:cubicBezTo>
                <a:cubicBezTo>
                  <a:pt x="1029691" y="569593"/>
                  <a:pt x="1025903" y="566665"/>
                  <a:pt x="1022396" y="563431"/>
                </a:cubicBezTo>
                <a:lnTo>
                  <a:pt x="1022396" y="664517"/>
                </a:lnTo>
                <a:lnTo>
                  <a:pt x="962591" y="664517"/>
                </a:lnTo>
                <a:lnTo>
                  <a:pt x="962591" y="363335"/>
                </a:lnTo>
                <a:lnTo>
                  <a:pt x="1004941" y="363335"/>
                </a:lnTo>
                <a:lnTo>
                  <a:pt x="1016049" y="385564"/>
                </a:lnTo>
                <a:cubicBezTo>
                  <a:pt x="1020747" y="380885"/>
                  <a:pt x="1025929" y="376748"/>
                  <a:pt x="1031562" y="373151"/>
                </a:cubicBezTo>
                <a:cubicBezTo>
                  <a:pt x="1046407" y="363704"/>
                  <a:pt x="1063422" y="358968"/>
                  <a:pt x="1082633" y="358968"/>
                </a:cubicBezTo>
                <a:close/>
                <a:moveTo>
                  <a:pt x="145810" y="297857"/>
                </a:moveTo>
                <a:cubicBezTo>
                  <a:pt x="171992" y="297857"/>
                  <a:pt x="194755" y="302510"/>
                  <a:pt x="214113" y="311816"/>
                </a:cubicBezTo>
                <a:cubicBezTo>
                  <a:pt x="233452" y="321142"/>
                  <a:pt x="249035" y="333364"/>
                  <a:pt x="260824" y="348482"/>
                </a:cubicBezTo>
                <a:cubicBezTo>
                  <a:pt x="272606" y="363620"/>
                  <a:pt x="279952" y="379916"/>
                  <a:pt x="282861" y="397370"/>
                </a:cubicBezTo>
                <a:lnTo>
                  <a:pt x="219142" y="397370"/>
                </a:lnTo>
                <a:cubicBezTo>
                  <a:pt x="217099" y="390387"/>
                  <a:pt x="212948" y="383557"/>
                  <a:pt x="206704" y="376860"/>
                </a:cubicBezTo>
                <a:cubicBezTo>
                  <a:pt x="200427" y="370157"/>
                  <a:pt x="192279" y="364638"/>
                  <a:pt x="182247" y="360271"/>
                </a:cubicBezTo>
                <a:cubicBezTo>
                  <a:pt x="172215" y="355911"/>
                  <a:pt x="160203" y="353721"/>
                  <a:pt x="146243" y="353721"/>
                </a:cubicBezTo>
                <a:cubicBezTo>
                  <a:pt x="129935" y="353721"/>
                  <a:pt x="115466" y="357356"/>
                  <a:pt x="102811" y="364638"/>
                </a:cubicBezTo>
                <a:cubicBezTo>
                  <a:pt x="90137" y="371914"/>
                  <a:pt x="80251" y="382093"/>
                  <a:pt x="73122" y="395199"/>
                </a:cubicBezTo>
                <a:cubicBezTo>
                  <a:pt x="65986" y="408287"/>
                  <a:pt x="62434" y="423857"/>
                  <a:pt x="62434" y="441897"/>
                </a:cubicBezTo>
                <a:cubicBezTo>
                  <a:pt x="62434" y="459944"/>
                  <a:pt x="66056" y="475661"/>
                  <a:pt x="73338" y="489041"/>
                </a:cubicBezTo>
                <a:cubicBezTo>
                  <a:pt x="80614" y="502428"/>
                  <a:pt x="90729" y="512759"/>
                  <a:pt x="103676" y="520029"/>
                </a:cubicBezTo>
                <a:cubicBezTo>
                  <a:pt x="116618" y="527317"/>
                  <a:pt x="131399" y="530946"/>
                  <a:pt x="147981" y="530946"/>
                </a:cubicBezTo>
                <a:cubicBezTo>
                  <a:pt x="163411" y="530946"/>
                  <a:pt x="176862" y="528552"/>
                  <a:pt x="188364" y="523753"/>
                </a:cubicBezTo>
                <a:cubicBezTo>
                  <a:pt x="199848" y="518940"/>
                  <a:pt x="208881" y="511734"/>
                  <a:pt x="215418" y="502135"/>
                </a:cubicBezTo>
                <a:cubicBezTo>
                  <a:pt x="220307" y="494993"/>
                  <a:pt x="223509" y="486539"/>
                  <a:pt x="225081" y="476819"/>
                </a:cubicBezTo>
                <a:lnTo>
                  <a:pt x="130959" y="476819"/>
                </a:lnTo>
                <a:lnTo>
                  <a:pt x="130959" y="425309"/>
                </a:lnTo>
                <a:lnTo>
                  <a:pt x="288107" y="425309"/>
                </a:lnTo>
                <a:cubicBezTo>
                  <a:pt x="288692" y="429096"/>
                  <a:pt x="289036" y="433107"/>
                  <a:pt x="289195" y="437314"/>
                </a:cubicBezTo>
                <a:cubicBezTo>
                  <a:pt x="289342" y="441535"/>
                  <a:pt x="289399" y="445691"/>
                  <a:pt x="289399" y="449753"/>
                </a:cubicBezTo>
                <a:cubicBezTo>
                  <a:pt x="289399" y="477984"/>
                  <a:pt x="283154" y="502294"/>
                  <a:pt x="270639" y="522651"/>
                </a:cubicBezTo>
                <a:cubicBezTo>
                  <a:pt x="258125" y="543021"/>
                  <a:pt x="241180" y="558662"/>
                  <a:pt x="219798" y="569579"/>
                </a:cubicBezTo>
                <a:cubicBezTo>
                  <a:pt x="198396" y="580483"/>
                  <a:pt x="174175" y="585951"/>
                  <a:pt x="147115" y="585951"/>
                </a:cubicBezTo>
                <a:cubicBezTo>
                  <a:pt x="126166" y="585951"/>
                  <a:pt x="106738" y="582380"/>
                  <a:pt x="88845" y="575250"/>
                </a:cubicBezTo>
                <a:cubicBezTo>
                  <a:pt x="70945" y="568121"/>
                  <a:pt x="55368" y="558012"/>
                  <a:pt x="42121" y="544918"/>
                </a:cubicBezTo>
                <a:cubicBezTo>
                  <a:pt x="28881" y="531824"/>
                  <a:pt x="18556" y="516534"/>
                  <a:pt x="11140" y="499086"/>
                </a:cubicBezTo>
                <a:cubicBezTo>
                  <a:pt x="3711" y="481619"/>
                  <a:pt x="0" y="462573"/>
                  <a:pt x="0" y="441897"/>
                </a:cubicBezTo>
                <a:cubicBezTo>
                  <a:pt x="0" y="421235"/>
                  <a:pt x="3641" y="402170"/>
                  <a:pt x="10917" y="384715"/>
                </a:cubicBezTo>
                <a:cubicBezTo>
                  <a:pt x="18187" y="367261"/>
                  <a:pt x="28391" y="352053"/>
                  <a:pt x="41485" y="339106"/>
                </a:cubicBezTo>
                <a:cubicBezTo>
                  <a:pt x="54572" y="326158"/>
                  <a:pt x="69983" y="316037"/>
                  <a:pt x="87743" y="308761"/>
                </a:cubicBezTo>
                <a:cubicBezTo>
                  <a:pt x="105497" y="301491"/>
                  <a:pt x="124848" y="297857"/>
                  <a:pt x="145810" y="297857"/>
                </a:cubicBezTo>
                <a:close/>
                <a:moveTo>
                  <a:pt x="862583" y="109711"/>
                </a:moveTo>
                <a:cubicBezTo>
                  <a:pt x="851825" y="109711"/>
                  <a:pt x="842213" y="112175"/>
                  <a:pt x="833772" y="117134"/>
                </a:cubicBezTo>
                <a:cubicBezTo>
                  <a:pt x="825338" y="122080"/>
                  <a:pt x="818635" y="129063"/>
                  <a:pt x="813695" y="138083"/>
                </a:cubicBezTo>
                <a:cubicBezTo>
                  <a:pt x="808756" y="147103"/>
                  <a:pt x="806273" y="157874"/>
                  <a:pt x="806273" y="170388"/>
                </a:cubicBezTo>
                <a:cubicBezTo>
                  <a:pt x="806273" y="182610"/>
                  <a:pt x="808756" y="193234"/>
                  <a:pt x="813695" y="202248"/>
                </a:cubicBezTo>
                <a:cubicBezTo>
                  <a:pt x="818635" y="211268"/>
                  <a:pt x="825338" y="218258"/>
                  <a:pt x="833772" y="223204"/>
                </a:cubicBezTo>
                <a:cubicBezTo>
                  <a:pt x="842213" y="228156"/>
                  <a:pt x="851825" y="230626"/>
                  <a:pt x="862583" y="230626"/>
                </a:cubicBezTo>
                <a:cubicBezTo>
                  <a:pt x="873354" y="230626"/>
                  <a:pt x="882953" y="228156"/>
                  <a:pt x="891394" y="223204"/>
                </a:cubicBezTo>
                <a:cubicBezTo>
                  <a:pt x="899828" y="218258"/>
                  <a:pt x="906525" y="211268"/>
                  <a:pt x="911471" y="202248"/>
                </a:cubicBezTo>
                <a:cubicBezTo>
                  <a:pt x="916417" y="193234"/>
                  <a:pt x="918893" y="182610"/>
                  <a:pt x="918893" y="170388"/>
                </a:cubicBezTo>
                <a:cubicBezTo>
                  <a:pt x="918893" y="157874"/>
                  <a:pt x="916417" y="147103"/>
                  <a:pt x="911471" y="138083"/>
                </a:cubicBezTo>
                <a:cubicBezTo>
                  <a:pt x="906525" y="129063"/>
                  <a:pt x="899828" y="122080"/>
                  <a:pt x="891394" y="117134"/>
                </a:cubicBezTo>
                <a:cubicBezTo>
                  <a:pt x="882953" y="112175"/>
                  <a:pt x="873354" y="109711"/>
                  <a:pt x="862583" y="109711"/>
                </a:cubicBezTo>
                <a:close/>
                <a:moveTo>
                  <a:pt x="371169" y="105801"/>
                </a:moveTo>
                <a:cubicBezTo>
                  <a:pt x="361564" y="105801"/>
                  <a:pt x="352747" y="107762"/>
                  <a:pt x="344758" y="111690"/>
                </a:cubicBezTo>
                <a:cubicBezTo>
                  <a:pt x="336738" y="115617"/>
                  <a:pt x="330347" y="122244"/>
                  <a:pt x="325541" y="131550"/>
                </a:cubicBezTo>
                <a:cubicBezTo>
                  <a:pt x="323326" y="135866"/>
                  <a:pt x="321613" y="140959"/>
                  <a:pt x="320423" y="146834"/>
                </a:cubicBezTo>
                <a:lnTo>
                  <a:pt x="422794" y="146834"/>
                </a:lnTo>
                <a:cubicBezTo>
                  <a:pt x="421725" y="139552"/>
                  <a:pt x="419535" y="133282"/>
                  <a:pt x="416117" y="128055"/>
                </a:cubicBezTo>
                <a:cubicBezTo>
                  <a:pt x="411177" y="120500"/>
                  <a:pt x="404780" y="114904"/>
                  <a:pt x="396905" y="111257"/>
                </a:cubicBezTo>
                <a:cubicBezTo>
                  <a:pt x="389050" y="107628"/>
                  <a:pt x="380463" y="105801"/>
                  <a:pt x="371169" y="105801"/>
                </a:cubicBezTo>
                <a:close/>
                <a:moveTo>
                  <a:pt x="1009883" y="61251"/>
                </a:moveTo>
                <a:lnTo>
                  <a:pt x="1069700" y="61251"/>
                </a:lnTo>
                <a:lnTo>
                  <a:pt x="1069700" y="184789"/>
                </a:lnTo>
                <a:cubicBezTo>
                  <a:pt x="1069700" y="199926"/>
                  <a:pt x="1073628" y="211346"/>
                  <a:pt x="1081477" y="219048"/>
                </a:cubicBezTo>
                <a:cubicBezTo>
                  <a:pt x="1089351" y="226776"/>
                  <a:pt x="1099816" y="230634"/>
                  <a:pt x="1112910" y="230634"/>
                </a:cubicBezTo>
                <a:cubicBezTo>
                  <a:pt x="1126290" y="230634"/>
                  <a:pt x="1136845" y="226776"/>
                  <a:pt x="1144560" y="219048"/>
                </a:cubicBezTo>
                <a:cubicBezTo>
                  <a:pt x="1152275" y="211346"/>
                  <a:pt x="1156126" y="199926"/>
                  <a:pt x="1156126" y="184789"/>
                </a:cubicBezTo>
                <a:lnTo>
                  <a:pt x="1156126" y="61251"/>
                </a:lnTo>
                <a:lnTo>
                  <a:pt x="1215918" y="61251"/>
                </a:lnTo>
                <a:lnTo>
                  <a:pt x="1215918" y="191339"/>
                </a:lnTo>
                <a:cubicBezTo>
                  <a:pt x="1215918" y="209971"/>
                  <a:pt x="1211564" y="226254"/>
                  <a:pt x="1202824" y="240227"/>
                </a:cubicBezTo>
                <a:cubicBezTo>
                  <a:pt x="1194109" y="254193"/>
                  <a:pt x="1182027" y="264963"/>
                  <a:pt x="1166597" y="272532"/>
                </a:cubicBezTo>
                <a:cubicBezTo>
                  <a:pt x="1151186" y="280088"/>
                  <a:pt x="1133280" y="283882"/>
                  <a:pt x="1112910" y="283882"/>
                </a:cubicBezTo>
                <a:cubicBezTo>
                  <a:pt x="1082056" y="283882"/>
                  <a:pt x="1057179" y="275664"/>
                  <a:pt x="1038267" y="259209"/>
                </a:cubicBezTo>
                <a:cubicBezTo>
                  <a:pt x="1019355" y="242779"/>
                  <a:pt x="1009883" y="220149"/>
                  <a:pt x="1009883" y="191339"/>
                </a:cubicBezTo>
                <a:close/>
                <a:moveTo>
                  <a:pt x="372901" y="56914"/>
                </a:moveTo>
                <a:cubicBezTo>
                  <a:pt x="394143" y="56914"/>
                  <a:pt x="412915" y="61497"/>
                  <a:pt x="429211" y="70663"/>
                </a:cubicBezTo>
                <a:cubicBezTo>
                  <a:pt x="445507" y="79823"/>
                  <a:pt x="458321" y="92784"/>
                  <a:pt x="467627" y="109512"/>
                </a:cubicBezTo>
                <a:cubicBezTo>
                  <a:pt x="476953" y="126248"/>
                  <a:pt x="481593" y="146255"/>
                  <a:pt x="481593" y="169534"/>
                </a:cubicBezTo>
                <a:cubicBezTo>
                  <a:pt x="481593" y="178738"/>
                  <a:pt x="481007" y="184092"/>
                  <a:pt x="480721" y="186995"/>
                </a:cubicBezTo>
                <a:lnTo>
                  <a:pt x="319563" y="186995"/>
                </a:lnTo>
                <a:cubicBezTo>
                  <a:pt x="320754" y="194525"/>
                  <a:pt x="322816" y="201075"/>
                  <a:pt x="325764" y="206639"/>
                </a:cubicBezTo>
                <a:cubicBezTo>
                  <a:pt x="330710" y="215958"/>
                  <a:pt x="337540" y="222788"/>
                  <a:pt x="346280" y="227155"/>
                </a:cubicBezTo>
                <a:cubicBezTo>
                  <a:pt x="355020" y="231516"/>
                  <a:pt x="364753" y="233693"/>
                  <a:pt x="375523" y="233693"/>
                </a:cubicBezTo>
                <a:cubicBezTo>
                  <a:pt x="384263" y="233693"/>
                  <a:pt x="391596" y="232540"/>
                  <a:pt x="397574" y="230211"/>
                </a:cubicBezTo>
                <a:cubicBezTo>
                  <a:pt x="403519" y="227874"/>
                  <a:pt x="408478" y="224603"/>
                  <a:pt x="412418" y="220382"/>
                </a:cubicBezTo>
                <a:cubicBezTo>
                  <a:pt x="416333" y="216174"/>
                  <a:pt x="419032" y="211432"/>
                  <a:pt x="420490" y="206187"/>
                </a:cubicBezTo>
                <a:lnTo>
                  <a:pt x="479849" y="206187"/>
                </a:lnTo>
                <a:cubicBezTo>
                  <a:pt x="477513" y="221630"/>
                  <a:pt x="471555" y="235157"/>
                  <a:pt x="461943" y="246799"/>
                </a:cubicBezTo>
                <a:cubicBezTo>
                  <a:pt x="452343" y="258436"/>
                  <a:pt x="440198" y="267526"/>
                  <a:pt x="425512" y="274082"/>
                </a:cubicBezTo>
                <a:cubicBezTo>
                  <a:pt x="410808" y="280620"/>
                  <a:pt x="394143" y="283898"/>
                  <a:pt x="375523" y="283898"/>
                </a:cubicBezTo>
                <a:cubicBezTo>
                  <a:pt x="353409" y="283898"/>
                  <a:pt x="333682" y="279175"/>
                  <a:pt x="316374" y="269703"/>
                </a:cubicBezTo>
                <a:cubicBezTo>
                  <a:pt x="299060" y="260263"/>
                  <a:pt x="285463" y="247016"/>
                  <a:pt x="275558" y="229994"/>
                </a:cubicBezTo>
                <a:cubicBezTo>
                  <a:pt x="265666" y="212960"/>
                  <a:pt x="260726" y="193099"/>
                  <a:pt x="260726" y="170406"/>
                </a:cubicBezTo>
                <a:cubicBezTo>
                  <a:pt x="260726" y="147706"/>
                  <a:pt x="265526" y="127839"/>
                  <a:pt x="275125" y="110817"/>
                </a:cubicBezTo>
                <a:cubicBezTo>
                  <a:pt x="284731" y="93796"/>
                  <a:pt x="297965" y="80562"/>
                  <a:pt x="314847" y="71096"/>
                </a:cubicBezTo>
                <a:cubicBezTo>
                  <a:pt x="331722" y="61643"/>
                  <a:pt x="351079" y="56914"/>
                  <a:pt x="372901" y="56914"/>
                </a:cubicBezTo>
                <a:close/>
                <a:moveTo>
                  <a:pt x="853862" y="56896"/>
                </a:moveTo>
                <a:cubicBezTo>
                  <a:pt x="873354" y="56896"/>
                  <a:pt x="890452" y="61619"/>
                  <a:pt x="905150" y="71079"/>
                </a:cubicBezTo>
                <a:cubicBezTo>
                  <a:pt x="910809" y="74726"/>
                  <a:pt x="916016" y="78946"/>
                  <a:pt x="920752" y="83721"/>
                </a:cubicBezTo>
                <a:lnTo>
                  <a:pt x="931987" y="61256"/>
                </a:lnTo>
                <a:lnTo>
                  <a:pt x="974331" y="61256"/>
                </a:lnTo>
                <a:lnTo>
                  <a:pt x="974331" y="279514"/>
                </a:lnTo>
                <a:lnTo>
                  <a:pt x="931987" y="279514"/>
                </a:lnTo>
                <a:lnTo>
                  <a:pt x="920752" y="257037"/>
                </a:lnTo>
                <a:cubicBezTo>
                  <a:pt x="916016" y="261811"/>
                  <a:pt x="910809" y="266038"/>
                  <a:pt x="905150" y="269685"/>
                </a:cubicBezTo>
                <a:cubicBezTo>
                  <a:pt x="890452" y="279151"/>
                  <a:pt x="873354" y="283874"/>
                  <a:pt x="853862" y="283874"/>
                </a:cubicBezTo>
                <a:cubicBezTo>
                  <a:pt x="834657" y="283874"/>
                  <a:pt x="816897" y="279151"/>
                  <a:pt x="800601" y="269685"/>
                </a:cubicBezTo>
                <a:cubicBezTo>
                  <a:pt x="784312" y="260232"/>
                  <a:pt x="771141" y="246992"/>
                  <a:pt x="761109" y="229970"/>
                </a:cubicBezTo>
                <a:cubicBezTo>
                  <a:pt x="751064" y="212936"/>
                  <a:pt x="746048" y="193075"/>
                  <a:pt x="746048" y="170388"/>
                </a:cubicBezTo>
                <a:cubicBezTo>
                  <a:pt x="746048" y="147682"/>
                  <a:pt x="751064" y="127822"/>
                  <a:pt x="761109" y="110800"/>
                </a:cubicBezTo>
                <a:cubicBezTo>
                  <a:pt x="771141" y="93778"/>
                  <a:pt x="784312" y="80538"/>
                  <a:pt x="800601" y="71079"/>
                </a:cubicBezTo>
                <a:cubicBezTo>
                  <a:pt x="816897" y="61619"/>
                  <a:pt x="834657" y="56896"/>
                  <a:pt x="853862" y="56896"/>
                </a:cubicBezTo>
                <a:close/>
                <a:moveTo>
                  <a:pt x="628802" y="56892"/>
                </a:moveTo>
                <a:cubicBezTo>
                  <a:pt x="646549" y="56892"/>
                  <a:pt x="662335" y="60540"/>
                  <a:pt x="676168" y="67809"/>
                </a:cubicBezTo>
                <a:cubicBezTo>
                  <a:pt x="689975" y="75085"/>
                  <a:pt x="700968" y="85550"/>
                  <a:pt x="709123" y="99236"/>
                </a:cubicBezTo>
                <a:cubicBezTo>
                  <a:pt x="717258" y="112922"/>
                  <a:pt x="721344" y="129205"/>
                  <a:pt x="721344" y="148130"/>
                </a:cubicBezTo>
                <a:lnTo>
                  <a:pt x="721344" y="279510"/>
                </a:lnTo>
                <a:lnTo>
                  <a:pt x="661540" y="279510"/>
                </a:lnTo>
                <a:lnTo>
                  <a:pt x="661540" y="157290"/>
                </a:lnTo>
                <a:cubicBezTo>
                  <a:pt x="661540" y="147398"/>
                  <a:pt x="659649" y="138887"/>
                  <a:pt x="655868" y="131758"/>
                </a:cubicBezTo>
                <a:cubicBezTo>
                  <a:pt x="652087" y="124628"/>
                  <a:pt x="646765" y="119173"/>
                  <a:pt x="639941" y="115386"/>
                </a:cubicBezTo>
                <a:cubicBezTo>
                  <a:pt x="633092" y="111604"/>
                  <a:pt x="625160" y="109708"/>
                  <a:pt x="616140" y="109708"/>
                </a:cubicBezTo>
                <a:cubicBezTo>
                  <a:pt x="602181" y="109708"/>
                  <a:pt x="591047" y="113852"/>
                  <a:pt x="582740" y="122146"/>
                </a:cubicBezTo>
                <a:cubicBezTo>
                  <a:pt x="574458" y="130440"/>
                  <a:pt x="570314" y="142166"/>
                  <a:pt x="570314" y="157290"/>
                </a:cubicBezTo>
                <a:lnTo>
                  <a:pt x="570314" y="279510"/>
                </a:lnTo>
                <a:lnTo>
                  <a:pt x="510510" y="279510"/>
                </a:lnTo>
                <a:lnTo>
                  <a:pt x="510510" y="61259"/>
                </a:lnTo>
                <a:lnTo>
                  <a:pt x="552860" y="61259"/>
                </a:lnTo>
                <a:lnTo>
                  <a:pt x="564070" y="83691"/>
                </a:lnTo>
                <a:cubicBezTo>
                  <a:pt x="569990" y="77058"/>
                  <a:pt x="577132" y="71444"/>
                  <a:pt x="585592" y="66937"/>
                </a:cubicBezTo>
                <a:cubicBezTo>
                  <a:pt x="598094" y="60240"/>
                  <a:pt x="612493" y="56892"/>
                  <a:pt x="628802" y="56892"/>
                </a:cubicBezTo>
                <a:close/>
                <a:moveTo>
                  <a:pt x="77740" y="54276"/>
                </a:moveTo>
                <a:lnTo>
                  <a:pt x="77740" y="135902"/>
                </a:lnTo>
                <a:lnTo>
                  <a:pt x="137093" y="135902"/>
                </a:lnTo>
                <a:cubicBezTo>
                  <a:pt x="151053" y="135902"/>
                  <a:pt x="161894" y="132274"/>
                  <a:pt x="169609" y="124998"/>
                </a:cubicBezTo>
                <a:cubicBezTo>
                  <a:pt x="177324" y="117722"/>
                  <a:pt x="181181" y="107830"/>
                  <a:pt x="181181" y="95309"/>
                </a:cubicBezTo>
                <a:cubicBezTo>
                  <a:pt x="181181" y="82215"/>
                  <a:pt x="177324" y="72106"/>
                  <a:pt x="169609" y="64977"/>
                </a:cubicBezTo>
                <a:cubicBezTo>
                  <a:pt x="161894" y="57847"/>
                  <a:pt x="151053" y="54276"/>
                  <a:pt x="137093" y="54276"/>
                </a:cubicBezTo>
                <a:close/>
                <a:moveTo>
                  <a:pt x="16612" y="143"/>
                </a:moveTo>
                <a:lnTo>
                  <a:pt x="135343" y="143"/>
                </a:lnTo>
                <a:cubicBezTo>
                  <a:pt x="169093" y="143"/>
                  <a:pt x="195510" y="8450"/>
                  <a:pt x="214575" y="25032"/>
                </a:cubicBezTo>
                <a:cubicBezTo>
                  <a:pt x="233627" y="41621"/>
                  <a:pt x="243163" y="64754"/>
                  <a:pt x="243163" y="94437"/>
                </a:cubicBezTo>
                <a:cubicBezTo>
                  <a:pt x="243163" y="123534"/>
                  <a:pt x="233627" y="146456"/>
                  <a:pt x="214575" y="163185"/>
                </a:cubicBezTo>
                <a:cubicBezTo>
                  <a:pt x="208114" y="168870"/>
                  <a:pt x="200794" y="173548"/>
                  <a:pt x="192646" y="177298"/>
                </a:cubicBezTo>
                <a:lnTo>
                  <a:pt x="251903" y="279516"/>
                </a:lnTo>
                <a:lnTo>
                  <a:pt x="181627" y="279516"/>
                </a:lnTo>
                <a:lnTo>
                  <a:pt x="133357" y="188285"/>
                </a:lnTo>
                <a:lnTo>
                  <a:pt x="77740" y="188285"/>
                </a:lnTo>
                <a:lnTo>
                  <a:pt x="77740" y="279516"/>
                </a:lnTo>
                <a:lnTo>
                  <a:pt x="16612" y="279516"/>
                </a:lnTo>
                <a:close/>
                <a:moveTo>
                  <a:pt x="1343248" y="116"/>
                </a:moveTo>
                <a:lnTo>
                  <a:pt x="1403072" y="116"/>
                </a:lnTo>
                <a:lnTo>
                  <a:pt x="1403072" y="61239"/>
                </a:lnTo>
                <a:lnTo>
                  <a:pt x="1470102" y="61239"/>
                </a:lnTo>
                <a:lnTo>
                  <a:pt x="1470102" y="110999"/>
                </a:lnTo>
                <a:lnTo>
                  <a:pt x="1403072" y="110999"/>
                </a:lnTo>
                <a:lnTo>
                  <a:pt x="1403072" y="193503"/>
                </a:lnTo>
                <a:cubicBezTo>
                  <a:pt x="1403072" y="204280"/>
                  <a:pt x="1405542" y="212135"/>
                  <a:pt x="1410482" y="217069"/>
                </a:cubicBezTo>
                <a:cubicBezTo>
                  <a:pt x="1415421" y="222021"/>
                  <a:pt x="1423270" y="224491"/>
                  <a:pt x="1434054" y="224491"/>
                </a:cubicBezTo>
                <a:lnTo>
                  <a:pt x="1470280" y="224491"/>
                </a:lnTo>
                <a:lnTo>
                  <a:pt x="1470280" y="279496"/>
                </a:lnTo>
                <a:lnTo>
                  <a:pt x="1432303" y="279496"/>
                </a:lnTo>
                <a:cubicBezTo>
                  <a:pt x="1411354" y="279496"/>
                  <a:pt x="1394332" y="276651"/>
                  <a:pt x="1381238" y="270985"/>
                </a:cubicBezTo>
                <a:cubicBezTo>
                  <a:pt x="1368144" y="265301"/>
                  <a:pt x="1358539" y="256427"/>
                  <a:pt x="1352421" y="244352"/>
                </a:cubicBezTo>
                <a:cubicBezTo>
                  <a:pt x="1346310" y="232289"/>
                  <a:pt x="1343248" y="216935"/>
                  <a:pt x="1343248" y="198290"/>
                </a:cubicBezTo>
                <a:close/>
                <a:moveTo>
                  <a:pt x="1249855" y="0"/>
                </a:moveTo>
                <a:lnTo>
                  <a:pt x="1309666" y="0"/>
                </a:lnTo>
                <a:lnTo>
                  <a:pt x="1309666" y="279361"/>
                </a:lnTo>
                <a:lnTo>
                  <a:pt x="1249855" y="279361"/>
                </a:ln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 sz="100">
                <a:solidFill>
                  <a:schemeClr val="tx1"/>
                </a:solidFill>
              </a:defRPr>
            </a:lvl1pPr>
          </a:lstStyle>
          <a:p>
            <a:r>
              <a:rPr lang="fr-FR"/>
              <a:t>Cliquez sur l'icône pour ajouter un graphique SmartArt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6B0BE4C-9A25-4D0D-9CC3-4D42C3704D2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3395" y="5724541"/>
            <a:ext cx="11209655" cy="19389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strike="noStrike" cap="all" baseline="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/>
              <a:t>Date or presentation subtitle</a:t>
            </a:r>
          </a:p>
        </p:txBody>
      </p:sp>
    </p:spTree>
    <p:extLst>
      <p:ext uri="{BB962C8B-B14F-4D97-AF65-F5344CB8AC3E}">
        <p14:creationId xmlns:p14="http://schemas.microsoft.com/office/powerpoint/2010/main" val="3257440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1045CF-7F3F-084D-B94E-83312076E2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1"/>
              <a:t>Presentation title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7A7ACEE7-A439-B343-AD04-A1F3A355E0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+mj-lt"/>
              </a:defRPr>
            </a:lvl1pPr>
          </a:lstStyle>
          <a:p>
            <a:pPr lvl="0"/>
            <a:r>
              <a:rPr lang="en-GB" noProof="1"/>
              <a:t>Title</a:t>
            </a:r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46F97424-888C-4B44-94EA-03D67FB23C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22376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19B3A1B0-5A01-6B48-AAFA-667E78208B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5775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01</a:t>
            </a:r>
          </a:p>
        </p:txBody>
      </p:sp>
      <p:sp>
        <p:nvSpPr>
          <p:cNvPr id="27" name="Espace réservé du texte 15">
            <a:extLst>
              <a:ext uri="{FF2B5EF4-FFF2-40B4-BE49-F238E27FC236}">
                <a16:creationId xmlns:a16="http://schemas.microsoft.com/office/drawing/2014/main" id="{382A972F-B474-1F4C-ADBD-2802BE31CE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22376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28" name="Espace réservé du texte 15">
            <a:extLst>
              <a:ext uri="{FF2B5EF4-FFF2-40B4-BE49-F238E27FC236}">
                <a16:creationId xmlns:a16="http://schemas.microsoft.com/office/drawing/2014/main" id="{F8DD454B-C11C-F24D-89A7-8F4724DCDA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5775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02</a:t>
            </a:r>
          </a:p>
        </p:txBody>
      </p:sp>
      <p:sp>
        <p:nvSpPr>
          <p:cNvPr id="29" name="Espace réservé du texte 15">
            <a:extLst>
              <a:ext uri="{FF2B5EF4-FFF2-40B4-BE49-F238E27FC236}">
                <a16:creationId xmlns:a16="http://schemas.microsoft.com/office/drawing/2014/main" id="{53C8DB35-923C-1242-A20F-EBC9F8BD81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22376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0" name="Espace réservé du texte 15">
            <a:extLst>
              <a:ext uri="{FF2B5EF4-FFF2-40B4-BE49-F238E27FC236}">
                <a16:creationId xmlns:a16="http://schemas.microsoft.com/office/drawing/2014/main" id="{1E7A1BF8-675E-3C49-8FE9-21D281575F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5775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03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5E934149-10A5-6B41-A809-AC36561335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22376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2" name="Espace réservé du texte 15">
            <a:extLst>
              <a:ext uri="{FF2B5EF4-FFF2-40B4-BE49-F238E27FC236}">
                <a16:creationId xmlns:a16="http://schemas.microsoft.com/office/drawing/2014/main" id="{E3299AD5-326E-724F-9D7D-0707F9BB75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5775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04</a:t>
            </a:r>
          </a:p>
        </p:txBody>
      </p:sp>
      <p:sp>
        <p:nvSpPr>
          <p:cNvPr id="33" name="Espace réservé du texte 15">
            <a:extLst>
              <a:ext uri="{FF2B5EF4-FFF2-40B4-BE49-F238E27FC236}">
                <a16:creationId xmlns:a16="http://schemas.microsoft.com/office/drawing/2014/main" id="{32A45F41-86FF-8944-AB89-E3CB3D6FB9B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80440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4" name="Espace réservé du texte 15">
            <a:extLst>
              <a:ext uri="{FF2B5EF4-FFF2-40B4-BE49-F238E27FC236}">
                <a16:creationId xmlns:a16="http://schemas.microsoft.com/office/drawing/2014/main" id="{3EFA4410-6E3F-1749-836D-F3D77FF011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43839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05</a:t>
            </a:r>
          </a:p>
        </p:txBody>
      </p:sp>
      <p:sp>
        <p:nvSpPr>
          <p:cNvPr id="35" name="Espace réservé du texte 15">
            <a:extLst>
              <a:ext uri="{FF2B5EF4-FFF2-40B4-BE49-F238E27FC236}">
                <a16:creationId xmlns:a16="http://schemas.microsoft.com/office/drawing/2014/main" id="{2EF9F75F-BA2C-B040-91F3-AE0DF719509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80440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6" name="Espace réservé du texte 15">
            <a:extLst>
              <a:ext uri="{FF2B5EF4-FFF2-40B4-BE49-F238E27FC236}">
                <a16:creationId xmlns:a16="http://schemas.microsoft.com/office/drawing/2014/main" id="{634191D2-D2BA-AD4C-8CAB-5CC0CC35890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43839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06</a:t>
            </a:r>
          </a:p>
        </p:txBody>
      </p:sp>
      <p:sp>
        <p:nvSpPr>
          <p:cNvPr id="37" name="Espace réservé du texte 15">
            <a:extLst>
              <a:ext uri="{FF2B5EF4-FFF2-40B4-BE49-F238E27FC236}">
                <a16:creationId xmlns:a16="http://schemas.microsoft.com/office/drawing/2014/main" id="{1574E94A-61DC-E04B-A42D-FF72D7E7078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80440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38" name="Espace réservé du texte 15">
            <a:extLst>
              <a:ext uri="{FF2B5EF4-FFF2-40B4-BE49-F238E27FC236}">
                <a16:creationId xmlns:a16="http://schemas.microsoft.com/office/drawing/2014/main" id="{39471245-5BEA-DD42-ACA1-1F4C83CCEB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43839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07</a:t>
            </a:r>
          </a:p>
        </p:txBody>
      </p:sp>
      <p:sp>
        <p:nvSpPr>
          <p:cNvPr id="39" name="Espace réservé du texte 15">
            <a:extLst>
              <a:ext uri="{FF2B5EF4-FFF2-40B4-BE49-F238E27FC236}">
                <a16:creationId xmlns:a16="http://schemas.microsoft.com/office/drawing/2014/main" id="{3E078CC2-A186-B54D-A1EE-7C14E59DB5C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80440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40" name="Espace réservé du texte 15">
            <a:extLst>
              <a:ext uri="{FF2B5EF4-FFF2-40B4-BE49-F238E27FC236}">
                <a16:creationId xmlns:a16="http://schemas.microsoft.com/office/drawing/2014/main" id="{0746AB7D-ADB9-2C4D-B610-FF45F977575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43839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1"/>
                </a:solidFill>
                <a:latin typeface="Renault Group" pitchFamily="2" charset="0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08</a:t>
            </a:r>
          </a:p>
        </p:txBody>
      </p:sp>
    </p:spTree>
    <p:extLst>
      <p:ext uri="{BB962C8B-B14F-4D97-AF65-F5344CB8AC3E}">
        <p14:creationId xmlns:p14="http://schemas.microsoft.com/office/powerpoint/2010/main" val="40011493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4">
          <p15:clr>
            <a:srgbClr val="5ACBF0"/>
          </p15:clr>
        </p15:guide>
        <p15:guide id="3" pos="3684">
          <p15:clr>
            <a:srgbClr val="5ACBF0"/>
          </p15:clr>
        </p15:guide>
        <p15:guide id="4" pos="614">
          <p15:clr>
            <a:srgbClr val="5ACBF0"/>
          </p15:clr>
        </p15:guide>
        <p15:guide id="5" pos="770">
          <p15:clr>
            <a:srgbClr val="5ACBF0"/>
          </p15:clr>
        </p15:guide>
        <p15:guide id="6" pos="4460">
          <p15:clr>
            <a:srgbClr val="5ACBF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14">
            <a:extLst>
              <a:ext uri="{FF2B5EF4-FFF2-40B4-BE49-F238E27FC236}">
                <a16:creationId xmlns:a16="http://schemas.microsoft.com/office/drawing/2014/main" id="{832A62AD-C22D-4114-A10C-3A64C51331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05700" y="0"/>
            <a:ext cx="46863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 noProof="1"/>
              <a:t>Cliquez sur l'icône pour ajouter une image</a:t>
            </a:r>
            <a:endParaRPr lang="en-GB" noProof="1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C52FF19-C736-454C-A6D9-3AB351A7C1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5775" y="3860398"/>
            <a:ext cx="1381662" cy="830997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lang="fr-FR" sz="6000" b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201888-7424-674A-8C08-22C62DC45C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5775" y="4749422"/>
            <a:ext cx="6537325" cy="16196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1200"/>
              </a:spcAft>
              <a:defRPr lang="fr-FR" sz="2600" b="0" kern="1200" dirty="0" smtClean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Tx/>
              <a:buNone/>
              <a:defRPr lang="fr-FR" sz="1400" strike="noStrike" kern="1200" cap="all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6000" indent="-126000">
              <a:defRPr/>
            </a:lvl3pPr>
            <a:lvl4pPr marL="126000" indent="-126000">
              <a:defRPr/>
            </a:lvl4pPr>
            <a:lvl5pPr marL="126000" indent="-126000"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1379509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728">
          <p15:clr>
            <a:srgbClr val="5ACBF0"/>
          </p15:clr>
        </p15:guide>
        <p15:guide id="2" pos="4424">
          <p15:clr>
            <a:srgbClr val="5ACBF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775" y="1149350"/>
            <a:ext cx="11217275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Renault Group" pitchFamily="2" charset="0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BA7F692-6109-4850-BB77-52C7765E2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776" y="1835150"/>
            <a:ext cx="11218298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38622497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+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8753" y="1149350"/>
            <a:ext cx="6534297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1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+mj-lt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F9978675-3FB6-FE46-A5F5-3A9220E47E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5776" y="1223963"/>
            <a:ext cx="4197350" cy="5145087"/>
          </a:xfrm>
          <a:prstGeom prst="rect">
            <a:avLst/>
          </a:prstGeom>
          <a:solidFill>
            <a:schemeClr val="bg2"/>
          </a:solidFill>
        </p:spPr>
        <p:txBody>
          <a:bodyPr lIns="0" tIns="0" rIns="0" bIns="720000" anchor="ctr"/>
          <a:lstStyle>
            <a:lvl1pPr algn="ctr">
              <a:defRPr sz="1000"/>
            </a:lvl1pPr>
          </a:lstStyle>
          <a:p>
            <a:r>
              <a:rPr lang="en-GB" noProof="1"/>
              <a:t>Image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0AB671BF-7184-45C5-99F1-30B0853CDC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68752" y="1835150"/>
            <a:ext cx="6535321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12596966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0">
          <p15:clr>
            <a:srgbClr val="5ACBF0"/>
          </p15:clr>
        </p15:guide>
        <p15:guide id="2" pos="3254">
          <p15:clr>
            <a:srgbClr val="5ACBF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68753" y="1149350"/>
            <a:ext cx="6534297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noProof="1"/>
              <a:t>Presentation 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+mj-lt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8AA58855-F4CB-4C81-ADF4-0A4537DD1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5776" y="1177700"/>
            <a:ext cx="4197349" cy="26623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fr-FR" sz="105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GB" noProof="1"/>
              <a:t>Graph title</a:t>
            </a:r>
          </a:p>
        </p:txBody>
      </p:sp>
      <p:sp>
        <p:nvSpPr>
          <p:cNvPr id="9" name="Espace réservé du graphique 13">
            <a:extLst>
              <a:ext uri="{FF2B5EF4-FFF2-40B4-BE49-F238E27FC236}">
                <a16:creationId xmlns:a16="http://schemas.microsoft.com/office/drawing/2014/main" id="{C3325CD3-4E42-4158-B33B-E83651FCE5CB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485775" y="1449000"/>
            <a:ext cx="4197349" cy="198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noProof="1"/>
              <a:t>Graph</a:t>
            </a:r>
          </a:p>
        </p:txBody>
      </p:sp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CEF1DF7B-58A1-4089-9150-D68F4BC0F6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5524" y="4123308"/>
            <a:ext cx="4197600" cy="266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fr-FR" sz="105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GB" noProof="1"/>
              <a:t>Graph title</a:t>
            </a:r>
          </a:p>
        </p:txBody>
      </p:sp>
      <p:sp>
        <p:nvSpPr>
          <p:cNvPr id="13" name="Espace réservé du graphique 13">
            <a:extLst>
              <a:ext uri="{FF2B5EF4-FFF2-40B4-BE49-F238E27FC236}">
                <a16:creationId xmlns:a16="http://schemas.microsoft.com/office/drawing/2014/main" id="{F77B3A83-4A1D-4283-98E9-D97650717CC2}"/>
              </a:ext>
            </a:extLst>
          </p:cNvPr>
          <p:cNvSpPr>
            <a:spLocks noGrp="1"/>
          </p:cNvSpPr>
          <p:nvPr>
            <p:ph type="chart" sz="quarter" idx="29" hasCustomPrompt="1"/>
          </p:nvPr>
        </p:nvSpPr>
        <p:spPr>
          <a:xfrm>
            <a:off x="485524" y="4389050"/>
            <a:ext cx="4197348" cy="198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GB" noProof="1"/>
              <a:t>Graph</a:t>
            </a:r>
          </a:p>
        </p:txBody>
      </p:sp>
      <p:sp>
        <p:nvSpPr>
          <p:cNvPr id="15" name="Espace réservé du texte 9">
            <a:extLst>
              <a:ext uri="{FF2B5EF4-FFF2-40B4-BE49-F238E27FC236}">
                <a16:creationId xmlns:a16="http://schemas.microsoft.com/office/drawing/2014/main" id="{837B8CE6-D226-4C62-BC54-4F653DD6BF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68752" y="1835150"/>
            <a:ext cx="6535321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15911501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0">
          <p15:clr>
            <a:srgbClr val="5ACBF0"/>
          </p15:clr>
        </p15:guide>
        <p15:guide id="2" pos="3254">
          <p15:clr>
            <a:srgbClr val="5ACBF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0D520229-33C0-DF47-98FE-6F7FF09C67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4" y="4425049"/>
            <a:ext cx="11217275" cy="1944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6460126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0D520229-33C0-DF47-98FE-6F7FF09C67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4" y="4425049"/>
            <a:ext cx="11217275" cy="1944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046083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887795-5782-5340-96A4-4030EDC35E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5775" y="1149350"/>
            <a:ext cx="11217275" cy="486000"/>
          </a:xfrm>
          <a:prstGeom prst="rect">
            <a:avLst/>
          </a:prstGeom>
        </p:spPr>
        <p:txBody>
          <a:bodyPr lIns="0" tIns="0" rIns="0" bIns="0"/>
          <a:lstStyle>
            <a:lvl1pPr>
              <a:defRPr sz="2600" b="0" i="0">
                <a:latin typeface="+mn-lt"/>
              </a:defRPr>
            </a:lvl1pPr>
          </a:lstStyle>
          <a:p>
            <a:r>
              <a:rPr lang="en-GB" noProof="1"/>
              <a:t>Title</a:t>
            </a:r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481626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4222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 b="1" i="0">
                <a:latin typeface="Renault Group" pitchFamily="2" charset="0"/>
              </a:defRPr>
            </a:lvl1pPr>
          </a:lstStyle>
          <a:p>
            <a:pPr lvl="0"/>
            <a:r>
              <a:rPr lang="en-GB" noProof="1"/>
              <a:t>Chapter title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BA7F692-6109-4850-BB77-52C7765E2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776" y="1835150"/>
            <a:ext cx="11218298" cy="45339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2000" b="1">
                <a:solidFill>
                  <a:schemeClr val="tx2"/>
                </a:solidFill>
                <a:latin typeface="+mj-lt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206790003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6" name="Espace réservé du graphique SmartArt 5">
            <a:extLst>
              <a:ext uri="{FF2B5EF4-FFF2-40B4-BE49-F238E27FC236}">
                <a16:creationId xmlns:a16="http://schemas.microsoft.com/office/drawing/2014/main" id="{E99DBA04-CA01-42B4-9AD6-A6385222D12C}"/>
              </a:ext>
            </a:extLst>
          </p:cNvPr>
          <p:cNvSpPr>
            <a:spLocks noGrp="1" noChangeAspect="1"/>
          </p:cNvSpPr>
          <p:nvPr>
            <p:ph type="dgm" sz="quarter" idx="27"/>
          </p:nvPr>
        </p:nvSpPr>
        <p:spPr>
          <a:xfrm>
            <a:off x="4686300" y="2742511"/>
            <a:ext cx="2819400" cy="1372978"/>
          </a:xfrm>
          <a:custGeom>
            <a:avLst/>
            <a:gdLst>
              <a:gd name="connsiteX0" fmla="*/ 96088 w 930162"/>
              <a:gd name="connsiteY0" fmla="*/ 91969 h 452966"/>
              <a:gd name="connsiteX1" fmla="*/ 96088 w 930162"/>
              <a:gd name="connsiteY1" fmla="*/ 220306 h 452966"/>
              <a:gd name="connsiteX2" fmla="*/ 189429 w 930162"/>
              <a:gd name="connsiteY2" fmla="*/ 220306 h 452966"/>
              <a:gd name="connsiteX3" fmla="*/ 240546 w 930162"/>
              <a:gd name="connsiteY3" fmla="*/ 203145 h 452966"/>
              <a:gd name="connsiteX4" fmla="*/ 258740 w 930162"/>
              <a:gd name="connsiteY4" fmla="*/ 156477 h 452966"/>
              <a:gd name="connsiteX5" fmla="*/ 240546 w 930162"/>
              <a:gd name="connsiteY5" fmla="*/ 108777 h 452966"/>
              <a:gd name="connsiteX6" fmla="*/ 189429 w 930162"/>
              <a:gd name="connsiteY6" fmla="*/ 91969 h 452966"/>
              <a:gd name="connsiteX7" fmla="*/ 0 w 930162"/>
              <a:gd name="connsiteY7" fmla="*/ 6863 h 452966"/>
              <a:gd name="connsiteX8" fmla="*/ 186683 w 930162"/>
              <a:gd name="connsiteY8" fmla="*/ 6863 h 452966"/>
              <a:gd name="connsiteX9" fmla="*/ 311230 w 930162"/>
              <a:gd name="connsiteY9" fmla="*/ 45985 h 452966"/>
              <a:gd name="connsiteX10" fmla="*/ 349129 w 930162"/>
              <a:gd name="connsiteY10" fmla="*/ 104441 h 452966"/>
              <a:gd name="connsiteX11" fmla="*/ 349129 w 930162"/>
              <a:gd name="connsiteY11" fmla="*/ 49054 h 452966"/>
              <a:gd name="connsiteX12" fmla="*/ 390736 w 930162"/>
              <a:gd name="connsiteY12" fmla="*/ 155108 h 452966"/>
              <a:gd name="connsiteX13" fmla="*/ 349129 w 930162"/>
              <a:gd name="connsiteY13" fmla="*/ 260107 h 452966"/>
              <a:gd name="connsiteX14" fmla="*/ 349129 w 930162"/>
              <a:gd name="connsiteY14" fmla="*/ 204954 h 452966"/>
              <a:gd name="connsiteX15" fmla="*/ 311230 w 930162"/>
              <a:gd name="connsiteY15" fmla="*/ 263200 h 452966"/>
              <a:gd name="connsiteX16" fmla="*/ 276763 w 930162"/>
              <a:gd name="connsiteY16" fmla="*/ 285384 h 452966"/>
              <a:gd name="connsiteX17" fmla="*/ 349129 w 930162"/>
              <a:gd name="connsiteY17" fmla="*/ 410209 h 452966"/>
              <a:gd name="connsiteX18" fmla="*/ 349129 w 930162"/>
              <a:gd name="connsiteY18" fmla="*/ 350637 h 452966"/>
              <a:gd name="connsiteX19" fmla="*/ 404468 w 930162"/>
              <a:gd name="connsiteY19" fmla="*/ 446104 h 452966"/>
              <a:gd name="connsiteX20" fmla="*/ 259427 w 930162"/>
              <a:gd name="connsiteY20" fmla="*/ 446104 h 452966"/>
              <a:gd name="connsiteX21" fmla="*/ 183559 w 930162"/>
              <a:gd name="connsiteY21" fmla="*/ 302662 h 452966"/>
              <a:gd name="connsiteX22" fmla="*/ 96088 w 930162"/>
              <a:gd name="connsiteY22" fmla="*/ 302662 h 452966"/>
              <a:gd name="connsiteX23" fmla="*/ 96088 w 930162"/>
              <a:gd name="connsiteY23" fmla="*/ 446104 h 452966"/>
              <a:gd name="connsiteX24" fmla="*/ 0 w 930162"/>
              <a:gd name="connsiteY24" fmla="*/ 446104 h 452966"/>
              <a:gd name="connsiteX25" fmla="*/ 676056 w 930162"/>
              <a:gd name="connsiteY25" fmla="*/ 0 h 452966"/>
              <a:gd name="connsiteX26" fmla="*/ 778426 w 930162"/>
              <a:gd name="connsiteY26" fmla="*/ 21964 h 452966"/>
              <a:gd name="connsiteX27" fmla="*/ 848423 w 930162"/>
              <a:gd name="connsiteY27" fmla="*/ 79613 h 452966"/>
              <a:gd name="connsiteX28" fmla="*/ 874823 w 930162"/>
              <a:gd name="connsiteY28" fmla="*/ 129525 h 452966"/>
              <a:gd name="connsiteX29" fmla="*/ 874823 w 930162"/>
              <a:gd name="connsiteY29" fmla="*/ 64656 h 452966"/>
              <a:gd name="connsiteX30" fmla="*/ 887319 w 930162"/>
              <a:gd name="connsiteY30" fmla="*/ 79613 h 452966"/>
              <a:gd name="connsiteX31" fmla="*/ 920343 w 930162"/>
              <a:gd name="connsiteY31" fmla="*/ 156480 h 452966"/>
              <a:gd name="connsiteX32" fmla="*/ 785944 w 930162"/>
              <a:gd name="connsiteY32" fmla="*/ 156480 h 452966"/>
              <a:gd name="connsiteX33" fmla="*/ 767303 w 930162"/>
              <a:gd name="connsiteY33" fmla="*/ 124221 h 452966"/>
              <a:gd name="connsiteX34" fmla="*/ 730674 w 930162"/>
              <a:gd name="connsiteY34" fmla="*/ 98141 h 452966"/>
              <a:gd name="connsiteX35" fmla="*/ 676709 w 930162"/>
              <a:gd name="connsiteY35" fmla="*/ 87845 h 452966"/>
              <a:gd name="connsiteX36" fmla="*/ 611620 w 930162"/>
              <a:gd name="connsiteY36" fmla="*/ 105007 h 452966"/>
              <a:gd name="connsiteX37" fmla="*/ 567130 w 930162"/>
              <a:gd name="connsiteY37" fmla="*/ 153047 h 452966"/>
              <a:gd name="connsiteX38" fmla="*/ 551098 w 930162"/>
              <a:gd name="connsiteY38" fmla="*/ 226485 h 452966"/>
              <a:gd name="connsiteX39" fmla="*/ 567438 w 930162"/>
              <a:gd name="connsiteY39" fmla="*/ 300605 h 452966"/>
              <a:gd name="connsiteX40" fmla="*/ 612925 w 930162"/>
              <a:gd name="connsiteY40" fmla="*/ 349332 h 452966"/>
              <a:gd name="connsiteX41" fmla="*/ 679317 w 930162"/>
              <a:gd name="connsiteY41" fmla="*/ 366487 h 452966"/>
              <a:gd name="connsiteX42" fmla="*/ 739806 w 930162"/>
              <a:gd name="connsiteY42" fmla="*/ 355165 h 452966"/>
              <a:gd name="connsiteX43" fmla="*/ 780383 w 930162"/>
              <a:gd name="connsiteY43" fmla="*/ 321192 h 452966"/>
              <a:gd name="connsiteX44" fmla="*/ 794870 w 930162"/>
              <a:gd name="connsiteY44" fmla="*/ 281387 h 452966"/>
              <a:gd name="connsiteX45" fmla="*/ 653811 w 930162"/>
              <a:gd name="connsiteY45" fmla="*/ 281387 h 452966"/>
              <a:gd name="connsiteX46" fmla="*/ 653811 w 930162"/>
              <a:gd name="connsiteY46" fmla="*/ 200404 h 452966"/>
              <a:gd name="connsiteX47" fmla="*/ 928205 w 930162"/>
              <a:gd name="connsiteY47" fmla="*/ 200404 h 452966"/>
              <a:gd name="connsiteX48" fmla="*/ 929853 w 930162"/>
              <a:gd name="connsiteY48" fmla="*/ 219275 h 452966"/>
              <a:gd name="connsiteX49" fmla="*/ 930162 w 930162"/>
              <a:gd name="connsiteY49" fmla="*/ 238836 h 452966"/>
              <a:gd name="connsiteX50" fmla="*/ 902046 w 930162"/>
              <a:gd name="connsiteY50" fmla="*/ 353448 h 452966"/>
              <a:gd name="connsiteX51" fmla="*/ 874823 w 930162"/>
              <a:gd name="connsiteY51" fmla="*/ 389782 h 452966"/>
              <a:gd name="connsiteX52" fmla="*/ 874823 w 930162"/>
              <a:gd name="connsiteY52" fmla="*/ 329754 h 452966"/>
              <a:gd name="connsiteX53" fmla="*/ 863151 w 930162"/>
              <a:gd name="connsiteY53" fmla="*/ 353448 h 452966"/>
              <a:gd name="connsiteX54" fmla="*/ 786940 w 930162"/>
              <a:gd name="connsiteY54" fmla="*/ 427225 h 452966"/>
              <a:gd name="connsiteX55" fmla="*/ 678013 w 930162"/>
              <a:gd name="connsiteY55" fmla="*/ 452966 h 452966"/>
              <a:gd name="connsiteX56" fmla="*/ 590679 w 930162"/>
              <a:gd name="connsiteY56" fmla="*/ 436148 h 452966"/>
              <a:gd name="connsiteX57" fmla="*/ 520682 w 930162"/>
              <a:gd name="connsiteY57" fmla="*/ 388450 h 452966"/>
              <a:gd name="connsiteX58" fmla="*/ 475745 w 930162"/>
              <a:gd name="connsiteY58" fmla="*/ 320008 h 452966"/>
              <a:gd name="connsiteX59" fmla="*/ 475745 w 930162"/>
              <a:gd name="connsiteY59" fmla="*/ 379913 h 452966"/>
              <a:gd name="connsiteX60" fmla="*/ 437056 w 930162"/>
              <a:gd name="connsiteY60" fmla="*/ 316390 h 452966"/>
              <a:gd name="connsiteX61" fmla="*/ 420406 w 930162"/>
              <a:gd name="connsiteY61" fmla="*/ 226481 h 452966"/>
              <a:gd name="connsiteX62" fmla="*/ 436747 w 930162"/>
              <a:gd name="connsiteY62" fmla="*/ 136576 h 452966"/>
              <a:gd name="connsiteX63" fmla="*/ 475745 w 930162"/>
              <a:gd name="connsiteY63" fmla="*/ 72277 h 452966"/>
              <a:gd name="connsiteX64" fmla="*/ 475745 w 930162"/>
              <a:gd name="connsiteY64" fmla="*/ 132086 h 452966"/>
              <a:gd name="connsiteX65" fmla="*/ 519686 w 930162"/>
              <a:gd name="connsiteY65" fmla="*/ 64855 h 452966"/>
              <a:gd name="connsiteX66" fmla="*/ 589032 w 930162"/>
              <a:gd name="connsiteY66" fmla="*/ 17158 h 452966"/>
              <a:gd name="connsiteX67" fmla="*/ 676056 w 930162"/>
              <a:gd name="connsiteY67" fmla="*/ 0 h 45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930162" h="452966">
                <a:moveTo>
                  <a:pt x="96088" y="91969"/>
                </a:moveTo>
                <a:lnTo>
                  <a:pt x="96088" y="220306"/>
                </a:lnTo>
                <a:lnTo>
                  <a:pt x="189429" y="220306"/>
                </a:lnTo>
                <a:cubicBezTo>
                  <a:pt x="211400" y="220306"/>
                  <a:pt x="228427" y="214590"/>
                  <a:pt x="240546" y="203145"/>
                </a:cubicBezTo>
                <a:cubicBezTo>
                  <a:pt x="252664" y="191713"/>
                  <a:pt x="258740" y="176155"/>
                  <a:pt x="258740" y="156477"/>
                </a:cubicBezTo>
                <a:cubicBezTo>
                  <a:pt x="258740" y="135887"/>
                  <a:pt x="252664" y="119996"/>
                  <a:pt x="240546" y="108777"/>
                </a:cubicBezTo>
                <a:cubicBezTo>
                  <a:pt x="228427" y="97575"/>
                  <a:pt x="211400" y="91969"/>
                  <a:pt x="189429" y="91969"/>
                </a:cubicBezTo>
                <a:close/>
                <a:moveTo>
                  <a:pt x="0" y="6863"/>
                </a:moveTo>
                <a:lnTo>
                  <a:pt x="186683" y="6863"/>
                </a:lnTo>
                <a:cubicBezTo>
                  <a:pt x="239756" y="6863"/>
                  <a:pt x="281260" y="19905"/>
                  <a:pt x="311230" y="45985"/>
                </a:cubicBezTo>
                <a:cubicBezTo>
                  <a:pt x="329321" y="61718"/>
                  <a:pt x="341954" y="81207"/>
                  <a:pt x="349129" y="104441"/>
                </a:cubicBezTo>
                <a:lnTo>
                  <a:pt x="349129" y="49054"/>
                </a:lnTo>
                <a:cubicBezTo>
                  <a:pt x="376833" y="74890"/>
                  <a:pt x="390736" y="110225"/>
                  <a:pt x="390736" y="155108"/>
                </a:cubicBezTo>
                <a:cubicBezTo>
                  <a:pt x="390736" y="199107"/>
                  <a:pt x="376833" y="234093"/>
                  <a:pt x="349129" y="260107"/>
                </a:cubicBezTo>
                <a:lnTo>
                  <a:pt x="349129" y="204954"/>
                </a:lnTo>
                <a:cubicBezTo>
                  <a:pt x="341954" y="227906"/>
                  <a:pt x="329321" y="247326"/>
                  <a:pt x="311230" y="263200"/>
                </a:cubicBezTo>
                <a:cubicBezTo>
                  <a:pt x="301068" y="272119"/>
                  <a:pt x="289568" y="279490"/>
                  <a:pt x="276763" y="285384"/>
                </a:cubicBezTo>
                <a:lnTo>
                  <a:pt x="349129" y="410209"/>
                </a:lnTo>
                <a:lnTo>
                  <a:pt x="349129" y="350637"/>
                </a:lnTo>
                <a:lnTo>
                  <a:pt x="404468" y="446104"/>
                </a:lnTo>
                <a:lnTo>
                  <a:pt x="259427" y="446104"/>
                </a:lnTo>
                <a:lnTo>
                  <a:pt x="183559" y="302662"/>
                </a:lnTo>
                <a:lnTo>
                  <a:pt x="96088" y="302662"/>
                </a:lnTo>
                <a:lnTo>
                  <a:pt x="96088" y="446104"/>
                </a:lnTo>
                <a:lnTo>
                  <a:pt x="0" y="446104"/>
                </a:lnTo>
                <a:close/>
                <a:moveTo>
                  <a:pt x="676056" y="0"/>
                </a:moveTo>
                <a:cubicBezTo>
                  <a:pt x="715295" y="0"/>
                  <a:pt x="749418" y="7323"/>
                  <a:pt x="778426" y="21964"/>
                </a:cubicBezTo>
                <a:cubicBezTo>
                  <a:pt x="807434" y="36609"/>
                  <a:pt x="830744" y="55826"/>
                  <a:pt x="848423" y="79613"/>
                </a:cubicBezTo>
                <a:cubicBezTo>
                  <a:pt x="860164" y="95439"/>
                  <a:pt x="868953" y="112079"/>
                  <a:pt x="874823" y="129525"/>
                </a:cubicBezTo>
                <a:lnTo>
                  <a:pt x="874823" y="64656"/>
                </a:lnTo>
                <a:cubicBezTo>
                  <a:pt x="879251" y="69435"/>
                  <a:pt x="883439" y="74395"/>
                  <a:pt x="887319" y="79613"/>
                </a:cubicBezTo>
                <a:cubicBezTo>
                  <a:pt x="904964" y="103407"/>
                  <a:pt x="915984" y="129027"/>
                  <a:pt x="920343" y="156480"/>
                </a:cubicBezTo>
                <a:lnTo>
                  <a:pt x="785944" y="156480"/>
                </a:lnTo>
                <a:cubicBezTo>
                  <a:pt x="782889" y="145498"/>
                  <a:pt x="776676" y="134753"/>
                  <a:pt x="767303" y="124221"/>
                </a:cubicBezTo>
                <a:cubicBezTo>
                  <a:pt x="757931" y="113702"/>
                  <a:pt x="745710" y="105007"/>
                  <a:pt x="730674" y="98141"/>
                </a:cubicBezTo>
                <a:cubicBezTo>
                  <a:pt x="715604" y="91278"/>
                  <a:pt x="697615" y="87845"/>
                  <a:pt x="676709" y="87845"/>
                </a:cubicBezTo>
                <a:cubicBezTo>
                  <a:pt x="652266" y="87845"/>
                  <a:pt x="630570" y="93575"/>
                  <a:pt x="611620" y="105007"/>
                </a:cubicBezTo>
                <a:cubicBezTo>
                  <a:pt x="592636" y="116445"/>
                  <a:pt x="577806" y="132456"/>
                  <a:pt x="567130" y="153047"/>
                </a:cubicBezTo>
                <a:cubicBezTo>
                  <a:pt x="556419" y="173635"/>
                  <a:pt x="551098" y="198118"/>
                  <a:pt x="551098" y="226485"/>
                </a:cubicBezTo>
                <a:cubicBezTo>
                  <a:pt x="551098" y="254854"/>
                  <a:pt x="556522" y="279565"/>
                  <a:pt x="567438" y="300605"/>
                </a:cubicBezTo>
                <a:cubicBezTo>
                  <a:pt x="578355" y="321652"/>
                  <a:pt x="593494" y="337900"/>
                  <a:pt x="612925" y="349332"/>
                </a:cubicBezTo>
                <a:cubicBezTo>
                  <a:pt x="632321" y="360774"/>
                  <a:pt x="654463" y="366487"/>
                  <a:pt x="679317" y="366487"/>
                </a:cubicBezTo>
                <a:cubicBezTo>
                  <a:pt x="702421" y="366487"/>
                  <a:pt x="722573" y="362714"/>
                  <a:pt x="739806" y="355165"/>
                </a:cubicBezTo>
                <a:cubicBezTo>
                  <a:pt x="757039" y="347616"/>
                  <a:pt x="770565" y="336290"/>
                  <a:pt x="780383" y="321192"/>
                </a:cubicBezTo>
                <a:cubicBezTo>
                  <a:pt x="787695" y="309953"/>
                  <a:pt x="792501" y="296681"/>
                  <a:pt x="794870" y="281387"/>
                </a:cubicBezTo>
                <a:lnTo>
                  <a:pt x="653811" y="281387"/>
                </a:lnTo>
                <a:lnTo>
                  <a:pt x="653811" y="200404"/>
                </a:lnTo>
                <a:lnTo>
                  <a:pt x="928205" y="200404"/>
                </a:lnTo>
                <a:cubicBezTo>
                  <a:pt x="929063" y="206354"/>
                  <a:pt x="929612" y="212650"/>
                  <a:pt x="929853" y="219275"/>
                </a:cubicBezTo>
                <a:cubicBezTo>
                  <a:pt x="930058" y="225911"/>
                  <a:pt x="930162" y="232434"/>
                  <a:pt x="930162" y="238836"/>
                </a:cubicBezTo>
                <a:cubicBezTo>
                  <a:pt x="930162" y="283221"/>
                  <a:pt x="920790" y="321429"/>
                  <a:pt x="902046" y="353448"/>
                </a:cubicBezTo>
                <a:cubicBezTo>
                  <a:pt x="894150" y="366898"/>
                  <a:pt x="885053" y="378955"/>
                  <a:pt x="874823" y="389782"/>
                </a:cubicBezTo>
                <a:lnTo>
                  <a:pt x="874823" y="329754"/>
                </a:lnTo>
                <a:cubicBezTo>
                  <a:pt x="871424" y="337993"/>
                  <a:pt x="867545" y="345899"/>
                  <a:pt x="863151" y="353448"/>
                </a:cubicBezTo>
                <a:cubicBezTo>
                  <a:pt x="844373" y="385481"/>
                  <a:pt x="818969" y="410071"/>
                  <a:pt x="786940" y="427225"/>
                </a:cubicBezTo>
                <a:cubicBezTo>
                  <a:pt x="754876" y="444387"/>
                  <a:pt x="718556" y="452966"/>
                  <a:pt x="678013" y="452966"/>
                </a:cubicBezTo>
                <a:cubicBezTo>
                  <a:pt x="646602" y="452966"/>
                  <a:pt x="617491" y="447356"/>
                  <a:pt x="590679" y="436148"/>
                </a:cubicBezTo>
                <a:cubicBezTo>
                  <a:pt x="563834" y="424943"/>
                  <a:pt x="540524" y="409041"/>
                  <a:pt x="520682" y="388450"/>
                </a:cubicBezTo>
                <a:cubicBezTo>
                  <a:pt x="501698" y="368773"/>
                  <a:pt x="486730" y="345954"/>
                  <a:pt x="475745" y="320008"/>
                </a:cubicBezTo>
                <a:lnTo>
                  <a:pt x="475745" y="379913"/>
                </a:lnTo>
                <a:cubicBezTo>
                  <a:pt x="459576" y="361299"/>
                  <a:pt x="446703" y="340135"/>
                  <a:pt x="437056" y="316390"/>
                </a:cubicBezTo>
                <a:cubicBezTo>
                  <a:pt x="425968" y="288936"/>
                  <a:pt x="420406" y="258974"/>
                  <a:pt x="420406" y="226481"/>
                </a:cubicBezTo>
                <a:cubicBezTo>
                  <a:pt x="420406" y="194002"/>
                  <a:pt x="425830" y="164029"/>
                  <a:pt x="436747" y="136576"/>
                </a:cubicBezTo>
                <a:cubicBezTo>
                  <a:pt x="446359" y="112388"/>
                  <a:pt x="459370" y="90963"/>
                  <a:pt x="475745" y="72277"/>
                </a:cubicBezTo>
                <a:lnTo>
                  <a:pt x="475745" y="132086"/>
                </a:lnTo>
                <a:cubicBezTo>
                  <a:pt x="486490" y="106514"/>
                  <a:pt x="501149" y="84104"/>
                  <a:pt x="519686" y="64855"/>
                </a:cubicBezTo>
                <a:cubicBezTo>
                  <a:pt x="539323" y="44505"/>
                  <a:pt x="562426" y="28600"/>
                  <a:pt x="589032" y="17158"/>
                </a:cubicBezTo>
                <a:cubicBezTo>
                  <a:pt x="615637" y="5726"/>
                  <a:pt x="644645" y="0"/>
                  <a:pt x="6760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 graphique SmartArt</a:t>
            </a:r>
          </a:p>
        </p:txBody>
      </p:sp>
    </p:spTree>
    <p:extLst>
      <p:ext uri="{BB962C8B-B14F-4D97-AF65-F5344CB8AC3E}">
        <p14:creationId xmlns:p14="http://schemas.microsoft.com/office/powerpoint/2010/main" val="630308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1604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3284D02-0ADB-4AC4-B71B-35D2E76C9553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A987941-28DB-44D3-B5E7-CC3C1DC7ABD4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636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0D520229-33C0-DF47-98FE-6F7FF09C67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4" y="4425049"/>
            <a:ext cx="11217275" cy="1944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35519790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0D520229-33C0-DF47-98FE-6F7FF09C67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4" y="4425049"/>
            <a:ext cx="11217275" cy="1944000"/>
          </a:xfrm>
          <a:prstGeom prst="rect">
            <a:avLst/>
          </a:prstGeom>
        </p:spPr>
        <p:txBody>
          <a:bodyPr lIns="0" tIns="0" rIns="0" bIns="0" anchor="ctr" anchorCtr="0"/>
          <a:lstStyle>
            <a:lvl1pPr algn="ctr">
              <a:defRPr sz="36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noProof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809627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pour une image  14">
            <a:extLst>
              <a:ext uri="{FF2B5EF4-FFF2-40B4-BE49-F238E27FC236}">
                <a16:creationId xmlns:a16="http://schemas.microsoft.com/office/drawing/2014/main" id="{1C450284-40CF-4647-9290-044D232CB4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6" name="Espace réservé du graphique SmartArt 5">
            <a:extLst>
              <a:ext uri="{FF2B5EF4-FFF2-40B4-BE49-F238E27FC236}">
                <a16:creationId xmlns:a16="http://schemas.microsoft.com/office/drawing/2014/main" id="{E99DBA04-CA01-42B4-9AD6-A6385222D12C}"/>
              </a:ext>
            </a:extLst>
          </p:cNvPr>
          <p:cNvSpPr>
            <a:spLocks noGrp="1" noChangeAspect="1"/>
          </p:cNvSpPr>
          <p:nvPr>
            <p:ph type="dgm" sz="quarter" idx="27"/>
          </p:nvPr>
        </p:nvSpPr>
        <p:spPr>
          <a:xfrm>
            <a:off x="4686300" y="2742511"/>
            <a:ext cx="2819400" cy="1372978"/>
          </a:xfrm>
          <a:custGeom>
            <a:avLst/>
            <a:gdLst>
              <a:gd name="connsiteX0" fmla="*/ 96088 w 930162"/>
              <a:gd name="connsiteY0" fmla="*/ 91969 h 452966"/>
              <a:gd name="connsiteX1" fmla="*/ 96088 w 930162"/>
              <a:gd name="connsiteY1" fmla="*/ 220306 h 452966"/>
              <a:gd name="connsiteX2" fmla="*/ 189429 w 930162"/>
              <a:gd name="connsiteY2" fmla="*/ 220306 h 452966"/>
              <a:gd name="connsiteX3" fmla="*/ 240546 w 930162"/>
              <a:gd name="connsiteY3" fmla="*/ 203145 h 452966"/>
              <a:gd name="connsiteX4" fmla="*/ 258740 w 930162"/>
              <a:gd name="connsiteY4" fmla="*/ 156477 h 452966"/>
              <a:gd name="connsiteX5" fmla="*/ 240546 w 930162"/>
              <a:gd name="connsiteY5" fmla="*/ 108777 h 452966"/>
              <a:gd name="connsiteX6" fmla="*/ 189429 w 930162"/>
              <a:gd name="connsiteY6" fmla="*/ 91969 h 452966"/>
              <a:gd name="connsiteX7" fmla="*/ 0 w 930162"/>
              <a:gd name="connsiteY7" fmla="*/ 6863 h 452966"/>
              <a:gd name="connsiteX8" fmla="*/ 186683 w 930162"/>
              <a:gd name="connsiteY8" fmla="*/ 6863 h 452966"/>
              <a:gd name="connsiteX9" fmla="*/ 311230 w 930162"/>
              <a:gd name="connsiteY9" fmla="*/ 45985 h 452966"/>
              <a:gd name="connsiteX10" fmla="*/ 349129 w 930162"/>
              <a:gd name="connsiteY10" fmla="*/ 104441 h 452966"/>
              <a:gd name="connsiteX11" fmla="*/ 349129 w 930162"/>
              <a:gd name="connsiteY11" fmla="*/ 49054 h 452966"/>
              <a:gd name="connsiteX12" fmla="*/ 390736 w 930162"/>
              <a:gd name="connsiteY12" fmla="*/ 155108 h 452966"/>
              <a:gd name="connsiteX13" fmla="*/ 349129 w 930162"/>
              <a:gd name="connsiteY13" fmla="*/ 260107 h 452966"/>
              <a:gd name="connsiteX14" fmla="*/ 349129 w 930162"/>
              <a:gd name="connsiteY14" fmla="*/ 204954 h 452966"/>
              <a:gd name="connsiteX15" fmla="*/ 311230 w 930162"/>
              <a:gd name="connsiteY15" fmla="*/ 263200 h 452966"/>
              <a:gd name="connsiteX16" fmla="*/ 276763 w 930162"/>
              <a:gd name="connsiteY16" fmla="*/ 285384 h 452966"/>
              <a:gd name="connsiteX17" fmla="*/ 349129 w 930162"/>
              <a:gd name="connsiteY17" fmla="*/ 410209 h 452966"/>
              <a:gd name="connsiteX18" fmla="*/ 349129 w 930162"/>
              <a:gd name="connsiteY18" fmla="*/ 350637 h 452966"/>
              <a:gd name="connsiteX19" fmla="*/ 404468 w 930162"/>
              <a:gd name="connsiteY19" fmla="*/ 446104 h 452966"/>
              <a:gd name="connsiteX20" fmla="*/ 259427 w 930162"/>
              <a:gd name="connsiteY20" fmla="*/ 446104 h 452966"/>
              <a:gd name="connsiteX21" fmla="*/ 183559 w 930162"/>
              <a:gd name="connsiteY21" fmla="*/ 302662 h 452966"/>
              <a:gd name="connsiteX22" fmla="*/ 96088 w 930162"/>
              <a:gd name="connsiteY22" fmla="*/ 302662 h 452966"/>
              <a:gd name="connsiteX23" fmla="*/ 96088 w 930162"/>
              <a:gd name="connsiteY23" fmla="*/ 446104 h 452966"/>
              <a:gd name="connsiteX24" fmla="*/ 0 w 930162"/>
              <a:gd name="connsiteY24" fmla="*/ 446104 h 452966"/>
              <a:gd name="connsiteX25" fmla="*/ 676056 w 930162"/>
              <a:gd name="connsiteY25" fmla="*/ 0 h 452966"/>
              <a:gd name="connsiteX26" fmla="*/ 778426 w 930162"/>
              <a:gd name="connsiteY26" fmla="*/ 21964 h 452966"/>
              <a:gd name="connsiteX27" fmla="*/ 848423 w 930162"/>
              <a:gd name="connsiteY27" fmla="*/ 79613 h 452966"/>
              <a:gd name="connsiteX28" fmla="*/ 874823 w 930162"/>
              <a:gd name="connsiteY28" fmla="*/ 129525 h 452966"/>
              <a:gd name="connsiteX29" fmla="*/ 874823 w 930162"/>
              <a:gd name="connsiteY29" fmla="*/ 64656 h 452966"/>
              <a:gd name="connsiteX30" fmla="*/ 887319 w 930162"/>
              <a:gd name="connsiteY30" fmla="*/ 79613 h 452966"/>
              <a:gd name="connsiteX31" fmla="*/ 920343 w 930162"/>
              <a:gd name="connsiteY31" fmla="*/ 156480 h 452966"/>
              <a:gd name="connsiteX32" fmla="*/ 785944 w 930162"/>
              <a:gd name="connsiteY32" fmla="*/ 156480 h 452966"/>
              <a:gd name="connsiteX33" fmla="*/ 767303 w 930162"/>
              <a:gd name="connsiteY33" fmla="*/ 124221 h 452966"/>
              <a:gd name="connsiteX34" fmla="*/ 730674 w 930162"/>
              <a:gd name="connsiteY34" fmla="*/ 98141 h 452966"/>
              <a:gd name="connsiteX35" fmla="*/ 676709 w 930162"/>
              <a:gd name="connsiteY35" fmla="*/ 87845 h 452966"/>
              <a:gd name="connsiteX36" fmla="*/ 611620 w 930162"/>
              <a:gd name="connsiteY36" fmla="*/ 105007 h 452966"/>
              <a:gd name="connsiteX37" fmla="*/ 567130 w 930162"/>
              <a:gd name="connsiteY37" fmla="*/ 153047 h 452966"/>
              <a:gd name="connsiteX38" fmla="*/ 551098 w 930162"/>
              <a:gd name="connsiteY38" fmla="*/ 226485 h 452966"/>
              <a:gd name="connsiteX39" fmla="*/ 567438 w 930162"/>
              <a:gd name="connsiteY39" fmla="*/ 300605 h 452966"/>
              <a:gd name="connsiteX40" fmla="*/ 612925 w 930162"/>
              <a:gd name="connsiteY40" fmla="*/ 349332 h 452966"/>
              <a:gd name="connsiteX41" fmla="*/ 679317 w 930162"/>
              <a:gd name="connsiteY41" fmla="*/ 366487 h 452966"/>
              <a:gd name="connsiteX42" fmla="*/ 739806 w 930162"/>
              <a:gd name="connsiteY42" fmla="*/ 355165 h 452966"/>
              <a:gd name="connsiteX43" fmla="*/ 780383 w 930162"/>
              <a:gd name="connsiteY43" fmla="*/ 321192 h 452966"/>
              <a:gd name="connsiteX44" fmla="*/ 794870 w 930162"/>
              <a:gd name="connsiteY44" fmla="*/ 281387 h 452966"/>
              <a:gd name="connsiteX45" fmla="*/ 653811 w 930162"/>
              <a:gd name="connsiteY45" fmla="*/ 281387 h 452966"/>
              <a:gd name="connsiteX46" fmla="*/ 653811 w 930162"/>
              <a:gd name="connsiteY46" fmla="*/ 200404 h 452966"/>
              <a:gd name="connsiteX47" fmla="*/ 928205 w 930162"/>
              <a:gd name="connsiteY47" fmla="*/ 200404 h 452966"/>
              <a:gd name="connsiteX48" fmla="*/ 929853 w 930162"/>
              <a:gd name="connsiteY48" fmla="*/ 219275 h 452966"/>
              <a:gd name="connsiteX49" fmla="*/ 930162 w 930162"/>
              <a:gd name="connsiteY49" fmla="*/ 238836 h 452966"/>
              <a:gd name="connsiteX50" fmla="*/ 902046 w 930162"/>
              <a:gd name="connsiteY50" fmla="*/ 353448 h 452966"/>
              <a:gd name="connsiteX51" fmla="*/ 874823 w 930162"/>
              <a:gd name="connsiteY51" fmla="*/ 389782 h 452966"/>
              <a:gd name="connsiteX52" fmla="*/ 874823 w 930162"/>
              <a:gd name="connsiteY52" fmla="*/ 329754 h 452966"/>
              <a:gd name="connsiteX53" fmla="*/ 863151 w 930162"/>
              <a:gd name="connsiteY53" fmla="*/ 353448 h 452966"/>
              <a:gd name="connsiteX54" fmla="*/ 786940 w 930162"/>
              <a:gd name="connsiteY54" fmla="*/ 427225 h 452966"/>
              <a:gd name="connsiteX55" fmla="*/ 678013 w 930162"/>
              <a:gd name="connsiteY55" fmla="*/ 452966 h 452966"/>
              <a:gd name="connsiteX56" fmla="*/ 590679 w 930162"/>
              <a:gd name="connsiteY56" fmla="*/ 436148 h 452966"/>
              <a:gd name="connsiteX57" fmla="*/ 520682 w 930162"/>
              <a:gd name="connsiteY57" fmla="*/ 388450 h 452966"/>
              <a:gd name="connsiteX58" fmla="*/ 475745 w 930162"/>
              <a:gd name="connsiteY58" fmla="*/ 320008 h 452966"/>
              <a:gd name="connsiteX59" fmla="*/ 475745 w 930162"/>
              <a:gd name="connsiteY59" fmla="*/ 379913 h 452966"/>
              <a:gd name="connsiteX60" fmla="*/ 437056 w 930162"/>
              <a:gd name="connsiteY60" fmla="*/ 316390 h 452966"/>
              <a:gd name="connsiteX61" fmla="*/ 420406 w 930162"/>
              <a:gd name="connsiteY61" fmla="*/ 226481 h 452966"/>
              <a:gd name="connsiteX62" fmla="*/ 436747 w 930162"/>
              <a:gd name="connsiteY62" fmla="*/ 136576 h 452966"/>
              <a:gd name="connsiteX63" fmla="*/ 475745 w 930162"/>
              <a:gd name="connsiteY63" fmla="*/ 72277 h 452966"/>
              <a:gd name="connsiteX64" fmla="*/ 475745 w 930162"/>
              <a:gd name="connsiteY64" fmla="*/ 132086 h 452966"/>
              <a:gd name="connsiteX65" fmla="*/ 519686 w 930162"/>
              <a:gd name="connsiteY65" fmla="*/ 64855 h 452966"/>
              <a:gd name="connsiteX66" fmla="*/ 589032 w 930162"/>
              <a:gd name="connsiteY66" fmla="*/ 17158 h 452966"/>
              <a:gd name="connsiteX67" fmla="*/ 676056 w 930162"/>
              <a:gd name="connsiteY67" fmla="*/ 0 h 452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930162" h="452966">
                <a:moveTo>
                  <a:pt x="96088" y="91969"/>
                </a:moveTo>
                <a:lnTo>
                  <a:pt x="96088" y="220306"/>
                </a:lnTo>
                <a:lnTo>
                  <a:pt x="189429" y="220306"/>
                </a:lnTo>
                <a:cubicBezTo>
                  <a:pt x="211400" y="220306"/>
                  <a:pt x="228427" y="214590"/>
                  <a:pt x="240546" y="203145"/>
                </a:cubicBezTo>
                <a:cubicBezTo>
                  <a:pt x="252664" y="191713"/>
                  <a:pt x="258740" y="176155"/>
                  <a:pt x="258740" y="156477"/>
                </a:cubicBezTo>
                <a:cubicBezTo>
                  <a:pt x="258740" y="135887"/>
                  <a:pt x="252664" y="119996"/>
                  <a:pt x="240546" y="108777"/>
                </a:cubicBezTo>
                <a:cubicBezTo>
                  <a:pt x="228427" y="97575"/>
                  <a:pt x="211400" y="91969"/>
                  <a:pt x="189429" y="91969"/>
                </a:cubicBezTo>
                <a:close/>
                <a:moveTo>
                  <a:pt x="0" y="6863"/>
                </a:moveTo>
                <a:lnTo>
                  <a:pt x="186683" y="6863"/>
                </a:lnTo>
                <a:cubicBezTo>
                  <a:pt x="239756" y="6863"/>
                  <a:pt x="281260" y="19905"/>
                  <a:pt x="311230" y="45985"/>
                </a:cubicBezTo>
                <a:cubicBezTo>
                  <a:pt x="329321" y="61718"/>
                  <a:pt x="341954" y="81207"/>
                  <a:pt x="349129" y="104441"/>
                </a:cubicBezTo>
                <a:lnTo>
                  <a:pt x="349129" y="49054"/>
                </a:lnTo>
                <a:cubicBezTo>
                  <a:pt x="376833" y="74890"/>
                  <a:pt x="390736" y="110225"/>
                  <a:pt x="390736" y="155108"/>
                </a:cubicBezTo>
                <a:cubicBezTo>
                  <a:pt x="390736" y="199107"/>
                  <a:pt x="376833" y="234093"/>
                  <a:pt x="349129" y="260107"/>
                </a:cubicBezTo>
                <a:lnTo>
                  <a:pt x="349129" y="204954"/>
                </a:lnTo>
                <a:cubicBezTo>
                  <a:pt x="341954" y="227906"/>
                  <a:pt x="329321" y="247326"/>
                  <a:pt x="311230" y="263200"/>
                </a:cubicBezTo>
                <a:cubicBezTo>
                  <a:pt x="301068" y="272119"/>
                  <a:pt x="289568" y="279490"/>
                  <a:pt x="276763" y="285384"/>
                </a:cubicBezTo>
                <a:lnTo>
                  <a:pt x="349129" y="410209"/>
                </a:lnTo>
                <a:lnTo>
                  <a:pt x="349129" y="350637"/>
                </a:lnTo>
                <a:lnTo>
                  <a:pt x="404468" y="446104"/>
                </a:lnTo>
                <a:lnTo>
                  <a:pt x="259427" y="446104"/>
                </a:lnTo>
                <a:lnTo>
                  <a:pt x="183559" y="302662"/>
                </a:lnTo>
                <a:lnTo>
                  <a:pt x="96088" y="302662"/>
                </a:lnTo>
                <a:lnTo>
                  <a:pt x="96088" y="446104"/>
                </a:lnTo>
                <a:lnTo>
                  <a:pt x="0" y="446104"/>
                </a:lnTo>
                <a:close/>
                <a:moveTo>
                  <a:pt x="676056" y="0"/>
                </a:moveTo>
                <a:cubicBezTo>
                  <a:pt x="715295" y="0"/>
                  <a:pt x="749418" y="7323"/>
                  <a:pt x="778426" y="21964"/>
                </a:cubicBezTo>
                <a:cubicBezTo>
                  <a:pt x="807434" y="36609"/>
                  <a:pt x="830744" y="55826"/>
                  <a:pt x="848423" y="79613"/>
                </a:cubicBezTo>
                <a:cubicBezTo>
                  <a:pt x="860164" y="95439"/>
                  <a:pt x="868953" y="112079"/>
                  <a:pt x="874823" y="129525"/>
                </a:cubicBezTo>
                <a:lnTo>
                  <a:pt x="874823" y="64656"/>
                </a:lnTo>
                <a:cubicBezTo>
                  <a:pt x="879251" y="69435"/>
                  <a:pt x="883439" y="74395"/>
                  <a:pt x="887319" y="79613"/>
                </a:cubicBezTo>
                <a:cubicBezTo>
                  <a:pt x="904964" y="103407"/>
                  <a:pt x="915984" y="129027"/>
                  <a:pt x="920343" y="156480"/>
                </a:cubicBezTo>
                <a:lnTo>
                  <a:pt x="785944" y="156480"/>
                </a:lnTo>
                <a:cubicBezTo>
                  <a:pt x="782889" y="145498"/>
                  <a:pt x="776676" y="134753"/>
                  <a:pt x="767303" y="124221"/>
                </a:cubicBezTo>
                <a:cubicBezTo>
                  <a:pt x="757931" y="113702"/>
                  <a:pt x="745710" y="105007"/>
                  <a:pt x="730674" y="98141"/>
                </a:cubicBezTo>
                <a:cubicBezTo>
                  <a:pt x="715604" y="91278"/>
                  <a:pt x="697615" y="87845"/>
                  <a:pt x="676709" y="87845"/>
                </a:cubicBezTo>
                <a:cubicBezTo>
                  <a:pt x="652266" y="87845"/>
                  <a:pt x="630570" y="93575"/>
                  <a:pt x="611620" y="105007"/>
                </a:cubicBezTo>
                <a:cubicBezTo>
                  <a:pt x="592636" y="116445"/>
                  <a:pt x="577806" y="132456"/>
                  <a:pt x="567130" y="153047"/>
                </a:cubicBezTo>
                <a:cubicBezTo>
                  <a:pt x="556419" y="173635"/>
                  <a:pt x="551098" y="198118"/>
                  <a:pt x="551098" y="226485"/>
                </a:cubicBezTo>
                <a:cubicBezTo>
                  <a:pt x="551098" y="254854"/>
                  <a:pt x="556522" y="279565"/>
                  <a:pt x="567438" y="300605"/>
                </a:cubicBezTo>
                <a:cubicBezTo>
                  <a:pt x="578355" y="321652"/>
                  <a:pt x="593494" y="337900"/>
                  <a:pt x="612925" y="349332"/>
                </a:cubicBezTo>
                <a:cubicBezTo>
                  <a:pt x="632321" y="360774"/>
                  <a:pt x="654463" y="366487"/>
                  <a:pt x="679317" y="366487"/>
                </a:cubicBezTo>
                <a:cubicBezTo>
                  <a:pt x="702421" y="366487"/>
                  <a:pt x="722573" y="362714"/>
                  <a:pt x="739806" y="355165"/>
                </a:cubicBezTo>
                <a:cubicBezTo>
                  <a:pt x="757039" y="347616"/>
                  <a:pt x="770565" y="336290"/>
                  <a:pt x="780383" y="321192"/>
                </a:cubicBezTo>
                <a:cubicBezTo>
                  <a:pt x="787695" y="309953"/>
                  <a:pt x="792501" y="296681"/>
                  <a:pt x="794870" y="281387"/>
                </a:cubicBezTo>
                <a:lnTo>
                  <a:pt x="653811" y="281387"/>
                </a:lnTo>
                <a:lnTo>
                  <a:pt x="653811" y="200404"/>
                </a:lnTo>
                <a:lnTo>
                  <a:pt x="928205" y="200404"/>
                </a:lnTo>
                <a:cubicBezTo>
                  <a:pt x="929063" y="206354"/>
                  <a:pt x="929612" y="212650"/>
                  <a:pt x="929853" y="219275"/>
                </a:cubicBezTo>
                <a:cubicBezTo>
                  <a:pt x="930058" y="225911"/>
                  <a:pt x="930162" y="232434"/>
                  <a:pt x="930162" y="238836"/>
                </a:cubicBezTo>
                <a:cubicBezTo>
                  <a:pt x="930162" y="283221"/>
                  <a:pt x="920790" y="321429"/>
                  <a:pt x="902046" y="353448"/>
                </a:cubicBezTo>
                <a:cubicBezTo>
                  <a:pt x="894150" y="366898"/>
                  <a:pt x="885053" y="378955"/>
                  <a:pt x="874823" y="389782"/>
                </a:cubicBezTo>
                <a:lnTo>
                  <a:pt x="874823" y="329754"/>
                </a:lnTo>
                <a:cubicBezTo>
                  <a:pt x="871424" y="337993"/>
                  <a:pt x="867545" y="345899"/>
                  <a:pt x="863151" y="353448"/>
                </a:cubicBezTo>
                <a:cubicBezTo>
                  <a:pt x="844373" y="385481"/>
                  <a:pt x="818969" y="410071"/>
                  <a:pt x="786940" y="427225"/>
                </a:cubicBezTo>
                <a:cubicBezTo>
                  <a:pt x="754876" y="444387"/>
                  <a:pt x="718556" y="452966"/>
                  <a:pt x="678013" y="452966"/>
                </a:cubicBezTo>
                <a:cubicBezTo>
                  <a:pt x="646602" y="452966"/>
                  <a:pt x="617491" y="447356"/>
                  <a:pt x="590679" y="436148"/>
                </a:cubicBezTo>
                <a:cubicBezTo>
                  <a:pt x="563834" y="424943"/>
                  <a:pt x="540524" y="409041"/>
                  <a:pt x="520682" y="388450"/>
                </a:cubicBezTo>
                <a:cubicBezTo>
                  <a:pt x="501698" y="368773"/>
                  <a:pt x="486730" y="345954"/>
                  <a:pt x="475745" y="320008"/>
                </a:cubicBezTo>
                <a:lnTo>
                  <a:pt x="475745" y="379913"/>
                </a:lnTo>
                <a:cubicBezTo>
                  <a:pt x="459576" y="361299"/>
                  <a:pt x="446703" y="340135"/>
                  <a:pt x="437056" y="316390"/>
                </a:cubicBezTo>
                <a:cubicBezTo>
                  <a:pt x="425968" y="288936"/>
                  <a:pt x="420406" y="258974"/>
                  <a:pt x="420406" y="226481"/>
                </a:cubicBezTo>
                <a:cubicBezTo>
                  <a:pt x="420406" y="194002"/>
                  <a:pt x="425830" y="164029"/>
                  <a:pt x="436747" y="136576"/>
                </a:cubicBezTo>
                <a:cubicBezTo>
                  <a:pt x="446359" y="112388"/>
                  <a:pt x="459370" y="90963"/>
                  <a:pt x="475745" y="72277"/>
                </a:cubicBezTo>
                <a:lnTo>
                  <a:pt x="475745" y="132086"/>
                </a:lnTo>
                <a:cubicBezTo>
                  <a:pt x="486490" y="106514"/>
                  <a:pt x="501149" y="84104"/>
                  <a:pt x="519686" y="64855"/>
                </a:cubicBezTo>
                <a:cubicBezTo>
                  <a:pt x="539323" y="44505"/>
                  <a:pt x="562426" y="28600"/>
                  <a:pt x="589032" y="17158"/>
                </a:cubicBezTo>
                <a:cubicBezTo>
                  <a:pt x="615637" y="5726"/>
                  <a:pt x="644645" y="0"/>
                  <a:pt x="676056" y="0"/>
                </a:cubicBezTo>
                <a:close/>
              </a:path>
            </a:pathLst>
          </a:custGeom>
          <a:solidFill>
            <a:schemeClr val="bg1"/>
          </a:solidFill>
        </p:spPr>
        <p:txBody>
          <a:bodyPr wrap="square"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/>
              <a:t>Cliquez sur l'icône pour ajouter un graphique SmartArt</a:t>
            </a:r>
          </a:p>
        </p:txBody>
      </p:sp>
    </p:spTree>
    <p:extLst>
      <p:ext uri="{BB962C8B-B14F-4D97-AF65-F5344CB8AC3E}">
        <p14:creationId xmlns:p14="http://schemas.microsoft.com/office/powerpoint/2010/main" val="5577816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3284D02-0ADB-4AC4-B71B-35D2E76C9553}" type="datetimeFigureOut">
              <a:rPr lang="en-US" smtClean="0"/>
              <a:t>7/12/2023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3A987941-28DB-44D3-B5E7-CC3C1DC7ABD4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714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B13D7-DC40-4A95-8832-CA3A2FA04CA2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AF330-C981-499F-A9A6-35BBBFD7F1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5343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8">
            <a:extLst>
              <a:ext uri="{FF2B5EF4-FFF2-40B4-BE49-F238E27FC236}">
                <a16:creationId xmlns:a16="http://schemas.microsoft.com/office/drawing/2014/main" id="{05B84175-CB4D-E947-A00E-D1C020E75D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260475" y="1006475"/>
            <a:ext cx="9672638" cy="5600700"/>
          </a:xfrm>
          <a:prstGeom prst="rect">
            <a:avLst/>
          </a:prstGeom>
        </p:spPr>
        <p:txBody>
          <a:bodyPr lIns="251999" tIns="251999" rIns="251999" bIns="251999"/>
          <a:lstStyle>
            <a:lvl1pPr marL="177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SzPct val="120000"/>
              <a:buFont typeface="Wingdings" pitchFamily="2" charset="2"/>
              <a:buChar char="§"/>
              <a:tabLst/>
              <a:defRPr sz="1800" b="0">
                <a:solidFill>
                  <a:schemeClr val="tx1"/>
                </a:solidFill>
                <a:latin typeface="+mj-lt"/>
              </a:defRPr>
            </a:lvl1pPr>
            <a:lvl2pPr marL="355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600">
                <a:solidFill>
                  <a:schemeClr val="tx1"/>
                </a:solidFill>
              </a:defRPr>
            </a:lvl2pPr>
            <a:lvl3pPr marL="533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889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2446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  <a:lvl6pPr marL="14224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6pPr>
            <a:lvl7pPr marL="16002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7pPr>
            <a:lvl8pPr marL="17780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8pPr>
            <a:lvl9pPr marL="1955800" indent="-1778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bg2"/>
              </a:buClr>
              <a:buFont typeface="Renault Group Light" pitchFamily="2" charset="0"/>
              <a:buChar char="-"/>
              <a:tabLst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9pPr>
          </a:lstStyle>
          <a:p>
            <a:r>
              <a:rPr lang="en-GB"/>
              <a:t>Text level 1</a:t>
            </a:r>
          </a:p>
          <a:p>
            <a:pPr lvl="1"/>
            <a:r>
              <a:rPr lang="en-GB"/>
              <a:t>Text level 2</a:t>
            </a:r>
          </a:p>
          <a:p>
            <a:pPr lvl="2"/>
            <a:r>
              <a:rPr lang="en-GB"/>
              <a:t>Text level 3</a:t>
            </a:r>
          </a:p>
          <a:p>
            <a:pPr lvl="3"/>
            <a:r>
              <a:rPr lang="en-GB"/>
              <a:t>Text level 4</a:t>
            </a:r>
          </a:p>
          <a:p>
            <a:pPr lvl="4"/>
            <a:r>
              <a:rPr lang="en-GB"/>
              <a:t>Text level 5</a:t>
            </a:r>
          </a:p>
          <a:p>
            <a:pPr lvl="5"/>
            <a:r>
              <a:rPr lang="en-GB"/>
              <a:t>Text level 6</a:t>
            </a:r>
          </a:p>
          <a:p>
            <a:pPr lvl="6"/>
            <a:r>
              <a:rPr lang="en-GB"/>
              <a:t>Text level 7</a:t>
            </a:r>
          </a:p>
          <a:p>
            <a:pPr lvl="7"/>
            <a:r>
              <a:rPr lang="en-GB"/>
              <a:t>Text level 8</a:t>
            </a:r>
          </a:p>
          <a:p>
            <a:pPr lvl="8"/>
            <a:r>
              <a:rPr lang="en-GB"/>
              <a:t>Text level 9</a:t>
            </a:r>
          </a:p>
        </p:txBody>
      </p:sp>
      <p:sp>
        <p:nvSpPr>
          <p:cNvPr id="11" name="Titre 5">
            <a:extLst>
              <a:ext uri="{FF2B5EF4-FFF2-40B4-BE49-F238E27FC236}">
                <a16:creationId xmlns:a16="http://schemas.microsoft.com/office/drawing/2014/main" id="{452511EF-AE31-B34A-8C9E-8A017164E0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8126" y="222251"/>
            <a:ext cx="11699874" cy="250826"/>
          </a:xfrm>
          <a:prstGeom prst="rect">
            <a:avLst/>
          </a:prstGeom>
        </p:spPr>
        <p:txBody>
          <a:bodyPr tIns="0" anchor="t" anchorCtr="0"/>
          <a:lstStyle/>
          <a:p>
            <a:r>
              <a:rPr lang="en-GB"/>
              <a:t>Title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4053C18-C238-5A44-9180-283ACB1F8AA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sz="1000"/>
              <a:t>Department / Date</a:t>
            </a:r>
          </a:p>
        </p:txBody>
      </p:sp>
    </p:spTree>
    <p:extLst>
      <p:ext uri="{BB962C8B-B14F-4D97-AF65-F5344CB8AC3E}">
        <p14:creationId xmlns:p14="http://schemas.microsoft.com/office/powerpoint/2010/main" val="2281856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space réservé du pied de page 30">
            <a:extLst>
              <a:ext uri="{FF2B5EF4-FFF2-40B4-BE49-F238E27FC236}">
                <a16:creationId xmlns:a16="http://schemas.microsoft.com/office/drawing/2014/main" id="{EFD3CD4C-C046-44F2-9C39-75791495C1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l">
              <a:defRPr lang="fr-FR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pt-BR"/>
              <a:t>RPIF APPG R&amp;D/CAPEX  ARBITRATION GATE June  2023</a:t>
            </a:r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1109BB-9CF6-7F46-883A-3ED6C11FBE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458250" y="6479633"/>
            <a:ext cx="244800" cy="15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 anchorCtr="0"/>
          <a:lstStyle/>
          <a:p>
            <a:pPr marL="0" algn="r" defTabSz="914400" rtl="0" eaLnBrk="1" latinLnBrk="0" hangingPunct="1"/>
            <a:fld id="{78210625-ECA7-4862-B00E-5DC0AA3A3D4E}" type="slidenum">
              <a:rPr lang="en-GB" sz="900" b="1" kern="1200" noProof="1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pPr marL="0" algn="r" defTabSz="914400" rtl="0" eaLnBrk="1" latinLnBrk="0" hangingPunct="1"/>
              <a:t>‹N°›</a:t>
            </a:fld>
            <a:endParaRPr lang="en-GB" sz="900" b="1" kern="1200" noProof="1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6E3DA7-3719-4117-9ABB-6CC02BDDE3F4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37505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3" r:id="rId2"/>
    <p:sldLayoutId id="2147483684" r:id="rId3"/>
    <p:sldLayoutId id="2147483682" r:id="rId4"/>
    <p:sldLayoutId id="2147483688" r:id="rId5"/>
    <p:sldLayoutId id="2147483686" r:id="rId6"/>
    <p:sldLayoutId id="2147483855" r:id="rId7"/>
    <p:sldLayoutId id="2147483856" r:id="rId8"/>
    <p:sldLayoutId id="2147483869" r:id="rId9"/>
    <p:sldLayoutId id="2147483883" r:id="rId10"/>
    <p:sldLayoutId id="2147483909" r:id="rId11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1pPr>
      <a:lvl2pPr marL="126000" indent="-126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Wingdings" panose="05000000000000000000" pitchFamily="2" charset="2"/>
        <a:buChar char="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2pPr>
      <a:lvl3pPr marL="306000" indent="-180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Renault Group" pitchFamily="2" charset="0"/>
        <a:buChar char="—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3pPr>
      <a:lvl4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0" kern="1200">
          <a:solidFill>
            <a:schemeClr val="tx2"/>
          </a:solidFill>
          <a:latin typeface="Renault Group Semibold" pitchFamily="2" charset="0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6" pos="737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space réservé du pied de page 30">
            <a:extLst>
              <a:ext uri="{FF2B5EF4-FFF2-40B4-BE49-F238E27FC236}">
                <a16:creationId xmlns:a16="http://schemas.microsoft.com/office/drawing/2014/main" id="{EFD3CD4C-C046-44F2-9C39-75791495C1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l">
              <a:defRPr lang="fr-FR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pt-BR"/>
              <a:t>RPIF APPG R&amp;D/CAPEX  ARBITRATION GATE June  2023</a:t>
            </a:r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1109BB-9CF6-7F46-883A-3ED6C11FBE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458250" y="6479633"/>
            <a:ext cx="244800" cy="15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 anchorCtr="0"/>
          <a:lstStyle/>
          <a:p>
            <a:pPr marL="0" algn="r" defTabSz="914400" rtl="0" eaLnBrk="1" latinLnBrk="0" hangingPunct="1"/>
            <a:fld id="{78210625-ECA7-4862-B00E-5DC0AA3A3D4E}" type="slidenum">
              <a:rPr lang="en-GB" sz="900" b="1" kern="1200" noProof="1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pPr marL="0" algn="r" defTabSz="914400" rtl="0" eaLnBrk="1" latinLnBrk="0" hangingPunct="1"/>
              <a:t>‹N°›</a:t>
            </a:fld>
            <a:endParaRPr lang="en-GB" sz="900" b="1" kern="1200" noProof="1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6E3DA7-3719-4117-9ABB-6CC02BDDE3F4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218413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1pPr>
      <a:lvl2pPr marL="126000" indent="-126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Wingdings" panose="05000000000000000000" pitchFamily="2" charset="2"/>
        <a:buChar char="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2pPr>
      <a:lvl3pPr marL="306000" indent="-180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Renault Group" pitchFamily="2" charset="0"/>
        <a:buChar char="—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3pPr>
      <a:lvl4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0" kern="1200">
          <a:solidFill>
            <a:schemeClr val="tx2"/>
          </a:solidFill>
          <a:latin typeface="Renault Group Semibold" pitchFamily="2" charset="0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306">
          <p15:clr>
            <a:srgbClr val="F26B43"/>
          </p15:clr>
        </p15:guide>
        <p15:guide id="6" pos="7372">
          <p15:clr>
            <a:srgbClr val="F26B43"/>
          </p15:clr>
        </p15:guide>
        <p15:guide id="8" orient="horz" pos="306">
          <p15:clr>
            <a:srgbClr val="F26B43"/>
          </p15:clr>
        </p15:guide>
        <p15:guide id="9" orient="horz" pos="4012">
          <p15:clr>
            <a:srgbClr val="F26B43"/>
          </p15:clr>
        </p15:guide>
        <p15:guide id="18" orient="horz" pos="4164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space réservé du pied de page 30">
            <a:extLst>
              <a:ext uri="{FF2B5EF4-FFF2-40B4-BE49-F238E27FC236}">
                <a16:creationId xmlns:a16="http://schemas.microsoft.com/office/drawing/2014/main" id="{EFD3CD4C-C046-44F2-9C39-75791495C1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l">
              <a:defRPr lang="fr-FR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fr-FR"/>
              <a:t>APPG Milestone </a:t>
            </a:r>
            <a:r>
              <a:rPr lang="fr-FR" err="1"/>
              <a:t>Preparation</a:t>
            </a:r>
            <a:r>
              <a:rPr lang="fr-FR"/>
              <a:t> Process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1109BB-9CF6-7F46-883A-3ED6C11FBE6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458250" y="6479633"/>
            <a:ext cx="244800" cy="15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 anchorCtr="0"/>
          <a:lstStyle/>
          <a:p>
            <a:pPr marL="0" algn="r" defTabSz="914400" rtl="0" eaLnBrk="1" latinLnBrk="0" hangingPunct="1"/>
            <a:fld id="{78210625-ECA7-4862-B00E-5DC0AA3A3D4E}" type="slidenum">
              <a:rPr lang="en-GB" sz="900" b="1" kern="1200" noProof="1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pPr marL="0" algn="r" defTabSz="914400" rtl="0" eaLnBrk="1" latinLnBrk="0" hangingPunct="1"/>
              <a:t>‹N°›</a:t>
            </a:fld>
            <a:endParaRPr lang="en-GB" sz="900" b="1" kern="1200" noProof="1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F76E3DA7-3719-4117-9ABB-6CC02BDDE3F4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11398250" y="6705600"/>
            <a:ext cx="82867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fr-FR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Confidential C</a:t>
            </a:r>
          </a:p>
        </p:txBody>
      </p:sp>
    </p:spTree>
    <p:extLst>
      <p:ext uri="{BB962C8B-B14F-4D97-AF65-F5344CB8AC3E}">
        <p14:creationId xmlns:p14="http://schemas.microsoft.com/office/powerpoint/2010/main" val="94026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910" r:id="rId11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1pPr>
      <a:lvl2pPr marL="126000" indent="-126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Wingdings" panose="05000000000000000000" pitchFamily="2" charset="2"/>
        <a:buChar char="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2pPr>
      <a:lvl3pPr marL="306000" indent="-180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Renault Group" pitchFamily="2" charset="0"/>
        <a:buChar char="—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3pPr>
      <a:lvl4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0" kern="1200">
          <a:solidFill>
            <a:schemeClr val="tx2"/>
          </a:solidFill>
          <a:latin typeface="Renault Group Semibold" pitchFamily="2" charset="0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306">
          <p15:clr>
            <a:srgbClr val="F26B43"/>
          </p15:clr>
        </p15:guide>
        <p15:guide id="6" pos="7372">
          <p15:clr>
            <a:srgbClr val="F26B43"/>
          </p15:clr>
        </p15:guide>
        <p15:guide id="8" orient="horz" pos="306">
          <p15:clr>
            <a:srgbClr val="F26B43"/>
          </p15:clr>
        </p15:guide>
        <p15:guide id="9" orient="horz" pos="4012">
          <p15:clr>
            <a:srgbClr val="F26B43"/>
          </p15:clr>
        </p15:guide>
        <p15:guide id="18" orient="horz" pos="41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diagramLayout" Target="../diagrams/layout7.xml"/><Relationship Id="rId7" Type="http://schemas.openxmlformats.org/officeDocument/2006/relationships/image" Target="../media/image37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diagramLayout" Target="../diagrams/layout8.xml"/><Relationship Id="rId7" Type="http://schemas.openxmlformats.org/officeDocument/2006/relationships/image" Target="../media/image37.pn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diagramLayout" Target="../diagrams/layout9.xml"/><Relationship Id="rId7" Type="http://schemas.openxmlformats.org/officeDocument/2006/relationships/image" Target="../media/image37.pn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diagramLayout" Target="../diagrams/layout10.xml"/><Relationship Id="rId7" Type="http://schemas.openxmlformats.org/officeDocument/2006/relationships/image" Target="../media/image37.png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35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1.xml"/><Relationship Id="rId11" Type="http://schemas.openxmlformats.org/officeDocument/2006/relationships/image" Target="../media/image36.png"/><Relationship Id="rId5" Type="http://schemas.openxmlformats.org/officeDocument/2006/relationships/diagramColors" Target="../diagrams/colors11.xml"/><Relationship Id="rId10" Type="http://schemas.openxmlformats.org/officeDocument/2006/relationships/image" Target="../media/image39.png"/><Relationship Id="rId4" Type="http://schemas.openxmlformats.org/officeDocument/2006/relationships/diagramQuickStyle" Target="../diagrams/quickStyle11.xml"/><Relationship Id="rId9" Type="http://schemas.openxmlformats.org/officeDocument/2006/relationships/image" Target="../media/image38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chart" Target="../charts/chart1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notesSlide" Target="../notesSlides/notesSlide14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slideLayout" Target="../slideLayouts/slideLayout3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image" Target="../media/image41.svg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5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7.png"/><Relationship Id="rId5" Type="http://schemas.openxmlformats.org/officeDocument/2006/relationships/image" Target="../media/image46.sv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sv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space réservé pour une image  11" descr="Une image contenant herbe, extérieur, scène, passage&#10;&#10;Description générée automatiquement">
            <a:extLst>
              <a:ext uri="{FF2B5EF4-FFF2-40B4-BE49-F238E27FC236}">
                <a16:creationId xmlns:a16="http://schemas.microsoft.com/office/drawing/2014/main" id="{C38A99F6-7DB1-7443-9AFC-2294DEBEAD7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/>
          <a:stretch>
            <a:fillRect/>
          </a:stretch>
        </p:blipFill>
        <p:spPr/>
      </p:pic>
      <p:sp>
        <p:nvSpPr>
          <p:cNvPr id="4" name="Espace réservé du graphique SmartArt 3">
            <a:extLst>
              <a:ext uri="{FF2B5EF4-FFF2-40B4-BE49-F238E27FC236}">
                <a16:creationId xmlns:a16="http://schemas.microsoft.com/office/drawing/2014/main" id="{CFFDC1DB-1C36-4C85-9713-C38D4202F004}"/>
              </a:ext>
            </a:extLst>
          </p:cNvPr>
          <p:cNvSpPr>
            <a:spLocks noGrp="1"/>
          </p:cNvSpPr>
          <p:nvPr>
            <p:ph type="dgm" sz="quarter" idx="12"/>
          </p:nvPr>
        </p:nvSpPr>
        <p:spPr/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E443A21B-9F30-9040-8C99-152916A288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6600" y="4575507"/>
            <a:ext cx="11209655" cy="848139"/>
          </a:xfrm>
        </p:spPr>
        <p:txBody>
          <a:bodyPr/>
          <a:lstStyle/>
          <a:p>
            <a:r>
              <a:rPr lang="en-US" altLang="en-US" sz="3600">
                <a:latin typeface="+mj-lt"/>
                <a:ea typeface="+mn-ea"/>
                <a:cs typeface="+mn-cs"/>
              </a:rPr>
              <a:t>R&amp;D Capex-APPG Arbitration Gate PROCEDURE</a:t>
            </a:r>
            <a:r>
              <a:rPr lang="en-GB"/>
              <a:t> – dd/mm/</a:t>
            </a:r>
            <a:r>
              <a:rPr lang="en-GB" err="1"/>
              <a:t>yyyy</a:t>
            </a:r>
            <a:endParaRPr lang="en-GB"/>
          </a:p>
        </p:txBody>
      </p:sp>
      <p:sp>
        <p:nvSpPr>
          <p:cNvPr id="9" name="Sous-titre 8">
            <a:extLst>
              <a:ext uri="{FF2B5EF4-FFF2-40B4-BE49-F238E27FC236}">
                <a16:creationId xmlns:a16="http://schemas.microsoft.com/office/drawing/2014/main" id="{72E4CC8C-417C-8E4D-B589-CF51BFBB9A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3395" y="5724541"/>
            <a:ext cx="11209655" cy="488000"/>
          </a:xfrm>
        </p:spPr>
        <p:txBody>
          <a:bodyPr/>
          <a:lstStyle/>
          <a:p>
            <a:r>
              <a:rPr lang="en-GB" sz="2400"/>
              <a:t>Advanced Product Planning Group</a:t>
            </a:r>
          </a:p>
        </p:txBody>
      </p:sp>
    </p:spTree>
    <p:extLst>
      <p:ext uri="{BB962C8B-B14F-4D97-AF65-F5344CB8AC3E}">
        <p14:creationId xmlns:p14="http://schemas.microsoft.com/office/powerpoint/2010/main" val="4246061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AD5265B0-1B34-EFB6-53EB-6B1221DC1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4" y="1135769"/>
            <a:ext cx="11217275" cy="486000"/>
          </a:xfrm>
        </p:spPr>
        <p:txBody>
          <a:bodyPr/>
          <a:lstStyle/>
          <a:p>
            <a:r>
              <a:rPr lang="fr-FR" sz="2400" dirty="0">
                <a:latin typeface="+mj-lt"/>
              </a:rPr>
              <a:t>Guidelines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/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F2754B1E-9573-9953-1AE1-AE5E2ACE90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6787418"/>
              </p:ext>
            </p:extLst>
          </p:nvPr>
        </p:nvGraphicFramePr>
        <p:xfrm>
          <a:off x="485264" y="1635349"/>
          <a:ext cx="10853296" cy="480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Espace réservé du pied de page 1">
            <a:extLst>
              <a:ext uri="{FF2B5EF4-FFF2-40B4-BE49-F238E27FC236}">
                <a16:creationId xmlns:a16="http://schemas.microsoft.com/office/drawing/2014/main" id="{F5A1EDB3-D0D2-5935-FF6B-D639E998EC60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25049484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AD5265B0-1B34-EFB6-53EB-6B1221DC1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6000"/>
          </a:xfrm>
        </p:spPr>
        <p:txBody>
          <a:bodyPr/>
          <a:lstStyle/>
          <a:p>
            <a:r>
              <a:rPr lang="fr-FR" dirty="0"/>
              <a:t>Guidelines</a:t>
            </a:r>
            <a:br>
              <a:rPr lang="fr-FR" dirty="0"/>
            </a:br>
            <a:br>
              <a:rPr lang="fr-FR" dirty="0"/>
            </a:b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 dirty="0"/>
              <a:t>KEY PRINCIPLES &amp; METHODOLOGY</a:t>
            </a:r>
          </a:p>
          <a:p>
            <a:endParaRPr lang="fr-FR" dirty="0"/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0A8EA1E6-C30B-8563-29C0-775E42435D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547179"/>
              </p:ext>
            </p:extLst>
          </p:nvPr>
        </p:nvGraphicFramePr>
        <p:xfrm>
          <a:off x="484752" y="1836558"/>
          <a:ext cx="11218298" cy="4533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Titre 12">
            <a:extLst>
              <a:ext uri="{FF2B5EF4-FFF2-40B4-BE49-F238E27FC236}">
                <a16:creationId xmlns:a16="http://schemas.microsoft.com/office/drawing/2014/main" id="{83EAD597-92FF-4881-234D-671A24AB0F86}"/>
              </a:ext>
            </a:extLst>
          </p:cNvPr>
          <p:cNvSpPr txBox="1">
            <a:spLocks/>
          </p:cNvSpPr>
          <p:nvPr/>
        </p:nvSpPr>
        <p:spPr>
          <a:xfrm>
            <a:off x="243260" y="6506308"/>
            <a:ext cx="11603881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fr-F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prstClr val="black"/>
                </a:solidFill>
                <a:latin typeface="Renault Group" panose="020B0604020202020204" charset="0"/>
              </a:defRPr>
            </a:lvl1pPr>
          </a:lstStyle>
          <a:p>
            <a:pPr defTabSz="914377">
              <a:defRPr/>
            </a:pPr>
            <a:r>
              <a:rPr lang="en-US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*B :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Arial" panose="020B0604020202020204" pitchFamily="34" charset="0"/>
              </a:rPr>
              <a:t>Projects before VPC w/ the best (ET/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Arial" panose="020B0604020202020204" pitchFamily="34" charset="0"/>
              </a:rPr>
              <a:t>Pma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Arial" panose="020B0604020202020204" pitchFamily="34" charset="0"/>
              </a:rPr>
              <a:t>) ranking or w/ a strategic importance . C: non decided topics.</a:t>
            </a:r>
            <a:endParaRPr lang="en-US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2" name="Espace réservé du pied de page 1">
            <a:extLst>
              <a:ext uri="{FF2B5EF4-FFF2-40B4-BE49-F238E27FC236}">
                <a16:creationId xmlns:a16="http://schemas.microsoft.com/office/drawing/2014/main" id="{F5A1EDB3-D0D2-5935-FF6B-D639E998EC60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6C641E2-77C8-739C-79F0-21B4FC0AC44F}"/>
              </a:ext>
            </a:extLst>
          </p:cNvPr>
          <p:cNvSpPr txBox="1"/>
          <p:nvPr/>
        </p:nvSpPr>
        <p:spPr>
          <a:xfrm>
            <a:off x="4321621" y="1131634"/>
            <a:ext cx="3544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dirty="0"/>
              <a:t>Operating process description:</a:t>
            </a:r>
            <a:endParaRPr lang="fr-FR" dirty="0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E08DB441-51EF-28FF-4188-7316A6F1BFF6}"/>
              </a:ext>
            </a:extLst>
          </p:cNvPr>
          <p:cNvSpPr/>
          <p:nvPr/>
        </p:nvSpPr>
        <p:spPr>
          <a:xfrm>
            <a:off x="517591" y="1652841"/>
            <a:ext cx="422456" cy="422456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0</a:t>
            </a: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39587990-7092-00B9-9221-5DD37BB1072F}"/>
              </a:ext>
            </a:extLst>
          </p:cNvPr>
          <p:cNvSpPr/>
          <p:nvPr/>
        </p:nvSpPr>
        <p:spPr>
          <a:xfrm>
            <a:off x="4302412" y="1652841"/>
            <a:ext cx="422456" cy="422456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</a:t>
            </a:r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FE4A3732-D885-70EC-92A5-F47F21FFE2D4}"/>
              </a:ext>
            </a:extLst>
          </p:cNvPr>
          <p:cNvSpPr/>
          <p:nvPr/>
        </p:nvSpPr>
        <p:spPr>
          <a:xfrm>
            <a:off x="8214454" y="1652841"/>
            <a:ext cx="422456" cy="422456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154ECF4-41A2-E20D-A489-9B42401309FC}"/>
              </a:ext>
            </a:extLst>
          </p:cNvPr>
          <p:cNvSpPr/>
          <p:nvPr/>
        </p:nvSpPr>
        <p:spPr>
          <a:xfrm>
            <a:off x="517591" y="4244966"/>
            <a:ext cx="422456" cy="422456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3</a:t>
            </a: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9251613C-2FC1-6218-720A-FEE364E23E1E}"/>
              </a:ext>
            </a:extLst>
          </p:cNvPr>
          <p:cNvSpPr/>
          <p:nvPr/>
        </p:nvSpPr>
        <p:spPr>
          <a:xfrm>
            <a:off x="4302412" y="4244966"/>
            <a:ext cx="422456" cy="422456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4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D502B898-7FBD-F4F3-4419-1BFBFAF008DB}"/>
              </a:ext>
            </a:extLst>
          </p:cNvPr>
          <p:cNvSpPr/>
          <p:nvPr/>
        </p:nvSpPr>
        <p:spPr>
          <a:xfrm>
            <a:off x="8214454" y="4244966"/>
            <a:ext cx="422456" cy="422456"/>
          </a:xfrm>
          <a:prstGeom prst="ellipse">
            <a:avLst/>
          </a:prstGeom>
          <a:solidFill>
            <a:schemeClr val="tx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26087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493213" y="3671485"/>
            <a:ext cx="8633641" cy="855803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ctr"/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err="1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aaa</a:t>
            </a:r>
            <a:r>
              <a:rPr lang="en-US" sz="12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err="1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bbb</a:t>
            </a:r>
            <a:r>
              <a:rPr lang="en-US" sz="12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493214" y="4579903"/>
            <a:ext cx="4050615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Budget R&amp;D CAPEX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5148" y="4953876"/>
            <a:ext cx="3280781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Application</a:t>
            </a:r>
            <a:endParaRPr lang="en-US" altLang="fr-FR" sz="1400" b="1" i="1" ker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99707" y="1992177"/>
            <a:ext cx="12007333" cy="164211"/>
          </a:xfrm>
          <a:prstGeom prst="rect">
            <a:avLst/>
          </a:prstGeom>
          <a:gradFill flip="none" rotWithShape="1">
            <a:gsLst>
              <a:gs pos="0">
                <a:srgbClr val="99CC00"/>
              </a:gs>
              <a:gs pos="100000">
                <a:srgbClr val="FF9900">
                  <a:shade val="100000"/>
                  <a:satMod val="115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1200" b="1">
              <a:solidFill>
                <a:srgbClr val="FFFFFF"/>
              </a:solidFill>
              <a:latin typeface="Arial"/>
              <a:ea typeface="MS PGothic"/>
            </a:endParaRPr>
          </a:p>
        </p:txBody>
      </p:sp>
      <p:sp>
        <p:nvSpPr>
          <p:cNvPr id="73" name="Text Box 3"/>
          <p:cNvSpPr txBox="1">
            <a:spLocks noChangeArrowheads="1"/>
          </p:cNvSpPr>
          <p:nvPr/>
        </p:nvSpPr>
        <p:spPr bwMode="auto">
          <a:xfrm>
            <a:off x="3493214" y="3344188"/>
            <a:ext cx="8630293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Project Description Abstract </a:t>
            </a:r>
          </a:p>
        </p:txBody>
      </p:sp>
      <p:sp>
        <p:nvSpPr>
          <p:cNvPr id="74" name="Text Box 3"/>
          <p:cNvSpPr txBox="1">
            <a:spLocks noChangeArrowheads="1"/>
          </p:cNvSpPr>
          <p:nvPr/>
        </p:nvSpPr>
        <p:spPr bwMode="auto">
          <a:xfrm>
            <a:off x="7592929" y="4579902"/>
            <a:ext cx="4536763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Customer b</a:t>
            </a:r>
            <a:r>
              <a:rPr lang="en-US" altLang="fr-FR" sz="1600" b="1" i="1" kern="0" err="1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enefit</a:t>
            </a: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 / Cost  saving / </a:t>
            </a:r>
            <a:r>
              <a:rPr lang="en-US" altLang="fr-FR" sz="1600" b="1" i="1" kern="0" err="1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Busi</a:t>
            </a: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. value</a:t>
            </a:r>
          </a:p>
        </p:txBody>
      </p:sp>
      <p:sp>
        <p:nvSpPr>
          <p:cNvPr id="75" name="Rectangle 17"/>
          <p:cNvSpPr>
            <a:spLocks noChangeArrowheads="1"/>
          </p:cNvSpPr>
          <p:nvPr/>
        </p:nvSpPr>
        <p:spPr bwMode="auto">
          <a:xfrm>
            <a:off x="3493212" y="4862366"/>
            <a:ext cx="4050616" cy="195699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defTabSz="1219140" fontAlgn="base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defRPr/>
            </a:pPr>
            <a:endParaRPr lang="en-US" sz="1200" b="1" kern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fontAlgn="base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defRPr/>
            </a:pPr>
            <a:endParaRPr lang="en-US" sz="1400" b="1" kern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82554" indent="-182554" defTabSz="1219140" fontAlgn="base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n"/>
              <a:defRPr/>
            </a:pPr>
            <a:endParaRPr lang="en-US" sz="1400" b="1" kern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82554" indent="-182554" defTabSz="1219140" fontAlgn="base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Font typeface="Wingdings" panose="05000000000000000000" pitchFamily="2" charset="2"/>
              <a:buChar char="n"/>
              <a:defRPr/>
            </a:pPr>
            <a:endParaRPr lang="en-US" sz="1400" b="1" kern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fontAlgn="base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ja-JP" altLang="en-US" sz="14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lang="en-US" sz="10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(1) Budget rate</a:t>
            </a:r>
            <a:endParaRPr lang="en-US" sz="1200" b="1" kern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fontAlgn="base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12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Global ET (M€)</a:t>
            </a:r>
          </a:p>
          <a:p>
            <a:pPr defTabSz="1219140" fontAlgn="base"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defRPr/>
            </a:pPr>
            <a:r>
              <a:rPr lang="en-US" sz="12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Cash in : Y/N ?        From ?</a:t>
            </a:r>
          </a:p>
          <a:p>
            <a:pPr defTabSz="1219140" fontAlgn="base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tabLst>
                <a:tab pos="1082621" algn="l"/>
              </a:tabLst>
              <a:defRPr/>
            </a:pPr>
            <a:r>
              <a:rPr lang="en-US" sz="14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</a:t>
            </a:r>
          </a:p>
        </p:txBody>
      </p:sp>
      <p:sp>
        <p:nvSpPr>
          <p:cNvPr id="76" name="Rectangle 17"/>
          <p:cNvSpPr>
            <a:spLocks noChangeArrowheads="1"/>
          </p:cNvSpPr>
          <p:nvPr/>
        </p:nvSpPr>
        <p:spPr bwMode="auto">
          <a:xfrm>
            <a:off x="7600989" y="4928819"/>
            <a:ext cx="4528704" cy="190813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ctr"/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b="1" kern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b="1" kern="0">
              <a:solidFill>
                <a:prstClr val="black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84961" y="2889410"/>
            <a:ext cx="3254145" cy="90407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defTabSz="1219140" fontAlgn="base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endParaRPr lang="en-US" sz="600" b="1" i="1">
              <a:solidFill>
                <a:srgbClr val="000000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lang="fr-FR" sz="1200" b="1">
                <a:solidFill>
                  <a:srgbClr val="000000"/>
                </a:solidFill>
                <a:latin typeface="Read Light"/>
                <a:ea typeface="MS PGothic" pitchFamily="34" charset="-128"/>
                <a:cs typeface="Arial" charset="0"/>
              </a:rPr>
              <a:t>PRODUCTION / SALES SECURIZATION</a:t>
            </a:r>
            <a:endParaRPr lang="fr-FR" sz="1200" b="1" i="1">
              <a:solidFill>
                <a:srgbClr val="000000"/>
              </a:solidFill>
              <a:highlight>
                <a:srgbClr val="FFFF00"/>
              </a:highlight>
              <a:latin typeface="Arial" charset="0"/>
              <a:ea typeface="MS PGothic" pitchFamily="34" charset="-128"/>
              <a:cs typeface="Arial" charset="0"/>
            </a:endParaRP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lang="fr-FR" sz="1200" b="1">
                <a:solidFill>
                  <a:srgbClr val="000000"/>
                </a:solidFill>
                <a:latin typeface="Read Light"/>
                <a:ea typeface="MS PGothic" pitchFamily="34" charset="-128"/>
                <a:cs typeface="Arial" charset="0"/>
              </a:rPr>
              <a:t>EXISTING PORTFOLIO CONTINUITY</a:t>
            </a:r>
            <a:endParaRPr lang="en-US" sz="1200" b="1">
              <a:solidFill>
                <a:srgbClr val="000000"/>
              </a:solidFill>
              <a:latin typeface="Read Light"/>
              <a:ea typeface="MS PGothic" pitchFamily="34" charset="-128"/>
              <a:cs typeface="Arial" charset="0"/>
            </a:endParaRP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lang="fr-FR" sz="1200" b="1">
                <a:solidFill>
                  <a:srgbClr val="000000"/>
                </a:solidFill>
                <a:latin typeface="Read Light"/>
                <a:ea typeface="MS PGothic" pitchFamily="34" charset="-128"/>
                <a:cs typeface="Arial" charset="0"/>
              </a:rPr>
              <a:t>OPPORTUNITY FOR ADDITIONAL</a:t>
            </a:r>
          </a:p>
          <a:p>
            <a:pPr defTabSz="1219140" fontAlgn="base"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r>
              <a:rPr lang="fr-FR" sz="1200" b="1">
                <a:solidFill>
                  <a:srgbClr val="000000"/>
                </a:solidFill>
                <a:latin typeface="Read Light"/>
                <a:ea typeface="MS PGothic" pitchFamily="34" charset="-128"/>
                <a:cs typeface="Arial" charset="0"/>
              </a:rPr>
              <a:t>      PROFIT / TURNOVER</a:t>
            </a: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endParaRPr lang="en-US" sz="1051" b="1" i="1">
              <a:solidFill>
                <a:srgbClr val="000000"/>
              </a:solidFill>
              <a:highlight>
                <a:srgbClr val="FFFF00"/>
              </a:highlight>
              <a:latin typeface="Arial" charset="0"/>
              <a:ea typeface="MS PGothic" pitchFamily="34" charset="-128"/>
              <a:cs typeface="Arial" charset="0"/>
            </a:endParaRPr>
          </a:p>
          <a:p>
            <a:pPr defTabSz="1219140" fontAlgn="base">
              <a:spcBef>
                <a:spcPct val="50000"/>
              </a:spcBef>
              <a:spcAft>
                <a:spcPct val="0"/>
              </a:spcAft>
              <a:buSzPct val="100000"/>
              <a:defRPr/>
            </a:pPr>
            <a:endParaRPr lang="en-US" sz="1600" b="1" i="1">
              <a:solidFill>
                <a:srgbClr val="000000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43" name="Rectangle 39"/>
          <p:cNvSpPr/>
          <p:nvPr/>
        </p:nvSpPr>
        <p:spPr>
          <a:xfrm>
            <a:off x="282911" y="1195302"/>
            <a:ext cx="6673376" cy="322365"/>
          </a:xfrm>
          <a:prstGeom prst="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txBody>
          <a:bodyPr anchor="ctr"/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altLang="ja-JP" sz="2133" b="1">
                <a:solidFill>
                  <a:prstClr val="black"/>
                </a:solidFill>
                <a:latin typeface="Segoe UI" panose="020B0502040204020203" pitchFamily="34" charset="0"/>
                <a:ea typeface="ＭＳ Ｐゴシック" panose="020B0600070205080204" pitchFamily="34" charset="-128"/>
                <a:cs typeface="Segoe UI" panose="020B0502040204020203" pitchFamily="34" charset="0"/>
              </a:rPr>
              <a:t>Project </a:t>
            </a:r>
            <a:r>
              <a:rPr lang="fr-FR" altLang="ja-JP" sz="2133" b="1" err="1">
                <a:solidFill>
                  <a:prstClr val="black"/>
                </a:solidFill>
                <a:latin typeface="Segoe UI" panose="020B0502040204020203" pitchFamily="34" charset="0"/>
                <a:ea typeface="ＭＳ Ｐゴシック" panose="020B0600070205080204" pitchFamily="34" charset="-128"/>
                <a:cs typeface="Segoe UI" panose="020B0502040204020203" pitchFamily="34" charset="0"/>
              </a:rPr>
              <a:t>title</a:t>
            </a:r>
            <a:endParaRPr lang="fr-FR" altLang="ja-JP" sz="2133" b="1">
              <a:solidFill>
                <a:prstClr val="black"/>
              </a:solidFill>
              <a:latin typeface="Segoe UI" panose="020B0502040204020203" pitchFamily="34" charset="0"/>
              <a:ea typeface="ＭＳ Ｐゴシック" panose="020B0600070205080204" pitchFamily="34" charset="-128"/>
              <a:cs typeface="Segoe UI" panose="020B0502040204020203" pitchFamily="34" charset="0"/>
            </a:endParaRPr>
          </a:p>
        </p:txBody>
      </p: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84961" y="2556745"/>
            <a:ext cx="3260243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>
                <a:solidFill>
                  <a:srgbClr val="FFFFFF"/>
                </a:solidFill>
                <a:latin typeface="Arial"/>
                <a:cs typeface="Arial" charset="0"/>
              </a:rPr>
              <a:t>Request for</a:t>
            </a:r>
            <a:endParaRPr lang="en-US" altLang="fr-FR" sz="1600" b="1" i="1" kern="0">
              <a:solidFill>
                <a:srgbClr val="FFFFFF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22" name="Tableau 21">
            <a:extLst>
              <a:ext uri="{FF2B5EF4-FFF2-40B4-BE49-F238E27FC236}">
                <a16:creationId xmlns:a16="http://schemas.microsoft.com/office/drawing/2014/main" id="{19F3A7A0-3879-439B-8B9A-87E46E144F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260837"/>
              </p:ext>
            </p:extLst>
          </p:nvPr>
        </p:nvGraphicFramePr>
        <p:xfrm>
          <a:off x="7622238" y="4928935"/>
          <a:ext cx="4501269" cy="191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654">
                  <a:extLst>
                    <a:ext uri="{9D8B030D-6E8A-4147-A177-3AD203B41FA5}">
                      <a16:colId xmlns:a16="http://schemas.microsoft.com/office/drawing/2014/main" val="1247672698"/>
                    </a:ext>
                  </a:extLst>
                </a:gridCol>
                <a:gridCol w="1917615">
                  <a:extLst>
                    <a:ext uri="{9D8B030D-6E8A-4147-A177-3AD203B41FA5}">
                      <a16:colId xmlns:a16="http://schemas.microsoft.com/office/drawing/2014/main" val="2138464192"/>
                    </a:ext>
                  </a:extLst>
                </a:gridCol>
              </a:tblGrid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additional </a:t>
                      </a:r>
                      <a:r>
                        <a:rPr lang="en-US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PMa</a:t>
                      </a:r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(M€)</a:t>
                      </a:r>
                      <a:endParaRPr lang="fr-FR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039179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Volume (Ku)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721295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Custumer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Value </a:t>
                      </a:r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(€) / Mix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502527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MSRP (K€) /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Cost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saving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(€)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721396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Turn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Over (M€)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68236"/>
                  </a:ext>
                </a:extLst>
              </a:tr>
            </a:tbl>
          </a:graphicData>
        </a:graphic>
      </p:graphicFrame>
      <p:sp>
        <p:nvSpPr>
          <p:cNvPr id="48" name="Rectangle 20">
            <a:extLst>
              <a:ext uri="{FF2B5EF4-FFF2-40B4-BE49-F238E27FC236}">
                <a16:creationId xmlns:a16="http://schemas.microsoft.com/office/drawing/2014/main" id="{39344D88-D0CC-4D4E-B037-BC6D4681A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47" y="4158494"/>
            <a:ext cx="3280056" cy="75380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defTabSz="1219140" fontAlgn="base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endParaRPr lang="en-US" sz="600" b="1" i="1">
              <a:solidFill>
                <a:srgbClr val="000000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defTabSz="1219140" fontAlgn="base"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Start of </a:t>
            </a:r>
            <a:r>
              <a:rPr lang="fr-FR" sz="1200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project</a:t>
            </a: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: date</a:t>
            </a:r>
          </a:p>
          <a:p>
            <a:pPr defTabSz="1219140" fontAlgn="base"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Start of dev at the </a:t>
            </a:r>
            <a:r>
              <a:rPr lang="fr-FR" sz="1200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latest</a:t>
            </a: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: date</a:t>
            </a:r>
          </a:p>
          <a:p>
            <a:pPr defTabSz="1219140" fontAlgn="base"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SOS </a:t>
            </a:r>
            <a:r>
              <a:rPr lang="fr-FR" sz="1200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requested</a:t>
            </a: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: date</a:t>
            </a:r>
          </a:p>
        </p:txBody>
      </p:sp>
      <p:sp>
        <p:nvSpPr>
          <p:cNvPr id="49" name="Text Box 2">
            <a:extLst>
              <a:ext uri="{FF2B5EF4-FFF2-40B4-BE49-F238E27FC236}">
                <a16:creationId xmlns:a16="http://schemas.microsoft.com/office/drawing/2014/main" id="{EBADA38E-67D1-485D-BEED-470ED4DED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48" y="3837702"/>
            <a:ext cx="3294501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Arial" charset="0"/>
              </a:rPr>
              <a:t>Project Schedule</a:t>
            </a:r>
            <a:endParaRPr lang="en-US" altLang="fr-FR" sz="1600" b="1" i="1" kern="0">
              <a:solidFill>
                <a:srgbClr val="FFFFFF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Rectangle 20">
            <a:extLst>
              <a:ext uri="{FF2B5EF4-FFF2-40B4-BE49-F238E27FC236}">
                <a16:creationId xmlns:a16="http://schemas.microsoft.com/office/drawing/2014/main" id="{101B62C5-C145-40E4-89CA-5CE53344A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09" y="5250637"/>
            <a:ext cx="3280780" cy="91543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defTabSz="1219140" fontAlgn="base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endParaRPr lang="en-US" sz="600" b="1" i="1">
              <a:solidFill>
                <a:srgbClr val="000000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Plant UM / UCM (</a:t>
            </a:r>
            <a:r>
              <a:rPr lang="fr-FR" sz="1200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which</a:t>
            </a: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one)</a:t>
            </a:r>
            <a:endParaRPr lang="fr-FR" sz="1200" b="1" i="1">
              <a:solidFill>
                <a:srgbClr val="000000"/>
              </a:solidFill>
              <a:highlight>
                <a:srgbClr val="FFFF00"/>
              </a:highlight>
              <a:latin typeface="Arial" charset="0"/>
              <a:ea typeface="MS PGothic" pitchFamily="34" charset="-128"/>
              <a:cs typeface="Arial" charset="0"/>
            </a:endParaRP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Family / </a:t>
            </a:r>
            <a:r>
              <a:rPr lang="fr-FR" sz="1200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Vehicle</a:t>
            </a: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1051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(</a:t>
            </a:r>
            <a:r>
              <a:rPr lang="fr-FR" sz="1051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which</a:t>
            </a:r>
            <a:r>
              <a:rPr lang="fr-FR" sz="1051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one)</a:t>
            </a: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lang="fr-FR" sz="1200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Market</a:t>
            </a:r>
            <a:r>
              <a:rPr lang="fr-FR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1051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(</a:t>
            </a:r>
            <a:r>
              <a:rPr lang="fr-FR" sz="1051" b="1" i="1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which</a:t>
            </a:r>
            <a:r>
              <a:rPr lang="fr-FR" sz="1051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one)</a:t>
            </a: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r>
              <a:rPr lang="en-US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Other </a:t>
            </a:r>
            <a:r>
              <a:rPr lang="en-US" sz="10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(to be specified)</a:t>
            </a: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endParaRPr lang="fr-FR" sz="1200" b="1" i="1">
              <a:solidFill>
                <a:srgbClr val="000000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endParaRPr lang="fr-FR" sz="1400" b="1" i="1">
              <a:solidFill>
                <a:srgbClr val="000000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marL="261925" indent="-261925" defTabSz="1219140" fontAlgn="base"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defRPr/>
            </a:pPr>
            <a:endParaRPr lang="fr-FR" sz="1400" b="1" i="1">
              <a:solidFill>
                <a:srgbClr val="000000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51" name="Text Box 2">
            <a:extLst>
              <a:ext uri="{FF2B5EF4-FFF2-40B4-BE49-F238E27FC236}">
                <a16:creationId xmlns:a16="http://schemas.microsoft.com/office/drawing/2014/main" id="{0123A35E-9756-40E0-914E-DC1583E7F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49" y="6241256"/>
            <a:ext cx="3280780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Risk not to do</a:t>
            </a:r>
            <a:endParaRPr lang="en-US" altLang="fr-FR" sz="1400" b="1" i="1" kern="0">
              <a:solidFill>
                <a:srgbClr val="FFFFFF"/>
              </a:solidFill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Rectangle 20">
            <a:extLst>
              <a:ext uri="{FF2B5EF4-FFF2-40B4-BE49-F238E27FC236}">
                <a16:creationId xmlns:a16="http://schemas.microsoft.com/office/drawing/2014/main" id="{572F7D6B-55B0-4DF9-AC9D-71076C191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07" y="6538018"/>
            <a:ext cx="3282896" cy="33457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defTabSz="1219140" fontAlgn="base"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defRPr/>
            </a:pPr>
            <a:r>
              <a:rPr lang="en-US" sz="1200" b="1" i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(qualitative answer)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CFD8483-305D-45F3-AC2F-23BA0E6A83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05682"/>
              </p:ext>
            </p:extLst>
          </p:nvPr>
        </p:nvGraphicFramePr>
        <p:xfrm>
          <a:off x="3564694" y="4968130"/>
          <a:ext cx="3884070" cy="10751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7033">
                  <a:extLst>
                    <a:ext uri="{9D8B030D-6E8A-4147-A177-3AD203B41FA5}">
                      <a16:colId xmlns:a16="http://schemas.microsoft.com/office/drawing/2014/main" val="2647646026"/>
                    </a:ext>
                  </a:extLst>
                </a:gridCol>
                <a:gridCol w="719191">
                  <a:extLst>
                    <a:ext uri="{9D8B030D-6E8A-4147-A177-3AD203B41FA5}">
                      <a16:colId xmlns:a16="http://schemas.microsoft.com/office/drawing/2014/main" val="1472171002"/>
                    </a:ext>
                  </a:extLst>
                </a:gridCol>
                <a:gridCol w="729465">
                  <a:extLst>
                    <a:ext uri="{9D8B030D-6E8A-4147-A177-3AD203B41FA5}">
                      <a16:colId xmlns:a16="http://schemas.microsoft.com/office/drawing/2014/main" val="3772705038"/>
                    </a:ext>
                  </a:extLst>
                </a:gridCol>
                <a:gridCol w="729465">
                  <a:extLst>
                    <a:ext uri="{9D8B030D-6E8A-4147-A177-3AD203B41FA5}">
                      <a16:colId xmlns:a16="http://schemas.microsoft.com/office/drawing/2014/main" val="4046603228"/>
                    </a:ext>
                  </a:extLst>
                </a:gridCol>
                <a:gridCol w="708916">
                  <a:extLst>
                    <a:ext uri="{9D8B030D-6E8A-4147-A177-3AD203B41FA5}">
                      <a16:colId xmlns:a16="http://schemas.microsoft.com/office/drawing/2014/main" val="2202165242"/>
                    </a:ext>
                  </a:extLst>
                </a:gridCol>
              </a:tblGrid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(M€)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fontAlgn="ctr" latinLnBrk="0" hangingPunct="1"/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fr-FR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fontAlgn="ctr" latinLnBrk="0" hangingPunct="1"/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fr-FR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186283"/>
                  </a:ext>
                </a:extLst>
              </a:tr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D&amp;D </a:t>
                      </a:r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  <a:endParaRPr lang="fr-FR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8049581"/>
                  </a:ext>
                </a:extLst>
              </a:tr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CAPEX</a:t>
                      </a:r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1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deliv</a:t>
                      </a:r>
                      <a:endParaRPr lang="fr-F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7679641"/>
                  </a:ext>
                </a:extLst>
              </a:tr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CAPEX </a:t>
                      </a:r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cash</a:t>
                      </a:r>
                      <a:endParaRPr lang="fr-FR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523987"/>
                  </a:ext>
                </a:extLst>
              </a:tr>
            </a:tbl>
          </a:graphicData>
        </a:graphic>
      </p:graphicFrame>
      <p:sp>
        <p:nvSpPr>
          <p:cNvPr id="53" name="Text Box 3">
            <a:extLst>
              <a:ext uri="{FF2B5EF4-FFF2-40B4-BE49-F238E27FC236}">
                <a16:creationId xmlns:a16="http://schemas.microsoft.com/office/drawing/2014/main" id="{B49228DD-470D-4FD6-96AB-12772C0CA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3213" y="2194170"/>
            <a:ext cx="8630295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 kern="0">
                <a:solidFill>
                  <a:srgbClr val="FFFFFF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Context Abstract </a:t>
            </a:r>
          </a:p>
        </p:txBody>
      </p:sp>
      <p:sp>
        <p:nvSpPr>
          <p:cNvPr id="54" name="Rectangle 17">
            <a:extLst>
              <a:ext uri="{FF2B5EF4-FFF2-40B4-BE49-F238E27FC236}">
                <a16:creationId xmlns:a16="http://schemas.microsoft.com/office/drawing/2014/main" id="{B1DEDA47-DB60-4563-97BC-E506F466A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3213" y="2503346"/>
            <a:ext cx="8613827" cy="71669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ctr"/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err="1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aaa</a:t>
            </a:r>
            <a:r>
              <a:rPr lang="en-US" sz="12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b="1" kern="0" err="1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bbb</a:t>
            </a:r>
            <a:r>
              <a:rPr lang="en-US" sz="1200" b="1" kern="0">
                <a:solidFill>
                  <a:prstClr val="black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1AF5D8C-77CC-45B5-85F4-06A7FB8DE622}"/>
              </a:ext>
            </a:extLst>
          </p:cNvPr>
          <p:cNvSpPr txBox="1"/>
          <p:nvPr/>
        </p:nvSpPr>
        <p:spPr>
          <a:xfrm>
            <a:off x="6032027" y="1095505"/>
            <a:ext cx="2928268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fr-FR"/>
            </a:defPPr>
            <a:lvl1pPr algn="ctr" defTabSz="1219170" fontAlgn="base">
              <a:spcBef>
                <a:spcPct val="0"/>
              </a:spcBef>
              <a:spcAft>
                <a:spcPct val="0"/>
              </a:spcAft>
              <a:defRPr kumimoji="0" sz="1200" b="1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l" defTabSz="1219140">
              <a:defRPr/>
            </a:pPr>
            <a:r>
              <a:rPr lang="en-US"/>
              <a:t>Budget Owner : xxx</a:t>
            </a:r>
          </a:p>
        </p:txBody>
      </p:sp>
      <p:pic>
        <p:nvPicPr>
          <p:cNvPr id="71" name="Image 70">
            <a:extLst>
              <a:ext uri="{FF2B5EF4-FFF2-40B4-BE49-F238E27FC236}">
                <a16:creationId xmlns:a16="http://schemas.microsoft.com/office/drawing/2014/main" id="{BD17E222-64E6-49EF-8879-70A9C0FCE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2737" y="1249869"/>
            <a:ext cx="475928" cy="267148"/>
          </a:xfrm>
          <a:prstGeom prst="rect">
            <a:avLst/>
          </a:prstGeom>
        </p:spPr>
      </p:pic>
      <p:pic>
        <p:nvPicPr>
          <p:cNvPr id="72" name="Image 71">
            <a:extLst>
              <a:ext uri="{FF2B5EF4-FFF2-40B4-BE49-F238E27FC236}">
                <a16:creationId xmlns:a16="http://schemas.microsoft.com/office/drawing/2014/main" id="{222DBF66-100E-432C-B03A-168F26246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263" y="1176513"/>
            <a:ext cx="372359" cy="443235"/>
          </a:xfrm>
          <a:prstGeom prst="rect">
            <a:avLst/>
          </a:prstGeom>
        </p:spPr>
      </p:pic>
      <p:pic>
        <p:nvPicPr>
          <p:cNvPr id="77" name="Picture 2">
            <a:extLst>
              <a:ext uri="{FF2B5EF4-FFF2-40B4-BE49-F238E27FC236}">
                <a16:creationId xmlns:a16="http://schemas.microsoft.com/office/drawing/2014/main" id="{87E3D5D7-B32F-4F9A-817F-692C3F81DE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1" b="45706"/>
          <a:stretch/>
        </p:blipFill>
        <p:spPr bwMode="auto">
          <a:xfrm>
            <a:off x="10493008" y="1260762"/>
            <a:ext cx="554835" cy="25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9FA5A267-AD91-404B-9C62-44EF28B231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808" t="-2249" r="63968" b="23850"/>
          <a:stretch/>
        </p:blipFill>
        <p:spPr>
          <a:xfrm>
            <a:off x="11584788" y="1241883"/>
            <a:ext cx="507507" cy="448467"/>
          </a:xfrm>
          <a:prstGeom prst="rect">
            <a:avLst/>
          </a:prstGeom>
        </p:spPr>
      </p:pic>
      <p:pic>
        <p:nvPicPr>
          <p:cNvPr id="79" name="Image 78">
            <a:extLst>
              <a:ext uri="{FF2B5EF4-FFF2-40B4-BE49-F238E27FC236}">
                <a16:creationId xmlns:a16="http://schemas.microsoft.com/office/drawing/2014/main" id="{0C5A93E7-7B5C-44CC-8EAA-4D343BFE1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012" y="1199393"/>
            <a:ext cx="338195" cy="402568"/>
          </a:xfrm>
          <a:prstGeom prst="rect">
            <a:avLst/>
          </a:prstGeom>
        </p:spPr>
      </p:pic>
      <p:sp>
        <p:nvSpPr>
          <p:cNvPr id="80" name="ZoneTexte 79">
            <a:extLst>
              <a:ext uri="{FF2B5EF4-FFF2-40B4-BE49-F238E27FC236}">
                <a16:creationId xmlns:a16="http://schemas.microsoft.com/office/drawing/2014/main" id="{871FE6AB-7F8D-41B4-9B3F-BF4BB0D5724B}"/>
              </a:ext>
            </a:extLst>
          </p:cNvPr>
          <p:cNvSpPr txBox="1"/>
          <p:nvPr/>
        </p:nvSpPr>
        <p:spPr>
          <a:xfrm>
            <a:off x="9711913" y="1691828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F84F0F47-53D5-452F-9941-9313390F885C}"/>
              </a:ext>
            </a:extLst>
          </p:cNvPr>
          <p:cNvSpPr txBox="1"/>
          <p:nvPr/>
        </p:nvSpPr>
        <p:spPr>
          <a:xfrm>
            <a:off x="10130026" y="1679343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FE6F5D02-3D08-44C0-B0BD-05214F0749EC}"/>
              </a:ext>
            </a:extLst>
          </p:cNvPr>
          <p:cNvSpPr txBox="1"/>
          <p:nvPr/>
        </p:nvSpPr>
        <p:spPr>
          <a:xfrm>
            <a:off x="10642213" y="1690349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FF52B886-D5B5-490E-813C-7FD8FA68F219}"/>
              </a:ext>
            </a:extLst>
          </p:cNvPr>
          <p:cNvSpPr txBox="1"/>
          <p:nvPr/>
        </p:nvSpPr>
        <p:spPr>
          <a:xfrm>
            <a:off x="11172802" y="1679343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E114BF1-6D46-4830-B125-C9146D791D8C}"/>
              </a:ext>
            </a:extLst>
          </p:cNvPr>
          <p:cNvSpPr/>
          <p:nvPr/>
        </p:nvSpPr>
        <p:spPr>
          <a:xfrm>
            <a:off x="10120317" y="1512253"/>
            <a:ext cx="448371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defTabSz="914377">
              <a:defRPr/>
            </a:pPr>
            <a:r>
              <a:rPr lang="fr-FR" sz="1000">
                <a:solidFill>
                  <a:srgbClr val="000000"/>
                </a:solidFill>
                <a:latin typeface="Times New Roman" panose="02020603050405020304" pitchFamily="18" charset="0"/>
                <a:ea typeface="MS PGothic" pitchFamily="34" charset="-128"/>
                <a:cs typeface="Arial" charset="0"/>
              </a:rPr>
              <a:t> LCV</a:t>
            </a:r>
            <a:endParaRPr lang="fr-FR" sz="1000">
              <a:solidFill>
                <a:srgbClr val="000000"/>
              </a:solidFill>
              <a:latin typeface="Arial"/>
              <a:ea typeface="MS PGothic" pitchFamily="34" charset="-128"/>
              <a:cs typeface="Arial" charset="0"/>
            </a:endParaRP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2C98A35A-DE21-47BB-B19E-524CA7844464}"/>
              </a:ext>
            </a:extLst>
          </p:cNvPr>
          <p:cNvSpPr txBox="1"/>
          <p:nvPr/>
        </p:nvSpPr>
        <p:spPr>
          <a:xfrm>
            <a:off x="6032027" y="1382708"/>
            <a:ext cx="2928268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fr-FR"/>
            </a:defPPr>
            <a:lvl1pPr algn="ctr" defTabSz="1219170" fontAlgn="base">
              <a:spcBef>
                <a:spcPct val="0"/>
              </a:spcBef>
              <a:spcAft>
                <a:spcPct val="0"/>
              </a:spcAft>
              <a:defRPr kumimoji="0" sz="1200" b="1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algn="l" defTabSz="1219140">
              <a:defRPr/>
            </a:pPr>
            <a:r>
              <a:rPr lang="en-US"/>
              <a:t>Project leader : xxx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215AD0-0BA4-429E-977E-41F76453D6A5}"/>
              </a:ext>
            </a:extLst>
          </p:cNvPr>
          <p:cNvSpPr/>
          <p:nvPr/>
        </p:nvSpPr>
        <p:spPr>
          <a:xfrm>
            <a:off x="8998719" y="1077915"/>
            <a:ext cx="3128135" cy="8558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>
              <a:solidFill>
                <a:srgbClr val="FFFFFF"/>
              </a:solidFill>
              <a:latin typeface="Read Ligh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D0F797-AB80-42AD-8417-DF9F42AD5B72}"/>
              </a:ext>
            </a:extLst>
          </p:cNvPr>
          <p:cNvSpPr/>
          <p:nvPr/>
        </p:nvSpPr>
        <p:spPr>
          <a:xfrm>
            <a:off x="99708" y="1089790"/>
            <a:ext cx="5851617" cy="8558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>
              <a:solidFill>
                <a:srgbClr val="FFFFFF"/>
              </a:solidFill>
              <a:latin typeface="Read Light"/>
            </a:endParaRP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2E18E12-3F7B-4450-ABB9-3F8C441CC586}"/>
              </a:ext>
            </a:extLst>
          </p:cNvPr>
          <p:cNvSpPr txBox="1"/>
          <p:nvPr/>
        </p:nvSpPr>
        <p:spPr>
          <a:xfrm>
            <a:off x="11665490" y="1667099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7155224-7313-4B22-9987-20682AFA27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4697" y="1164447"/>
            <a:ext cx="444523" cy="443233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BDB7240F-BF57-4025-B2DD-AC7093C0DAFC}"/>
              </a:ext>
            </a:extLst>
          </p:cNvPr>
          <p:cNvSpPr txBox="1"/>
          <p:nvPr/>
        </p:nvSpPr>
        <p:spPr>
          <a:xfrm>
            <a:off x="9226382" y="1697540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41" name="Text Box 2">
            <a:extLst>
              <a:ext uri="{FF2B5EF4-FFF2-40B4-BE49-F238E27FC236}">
                <a16:creationId xmlns:a16="http://schemas.microsoft.com/office/drawing/2014/main" id="{81CC9F95-4C54-439E-8AFE-433892DB7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1" y="2195311"/>
            <a:ext cx="3260243" cy="3385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1600" b="1" i="1">
                <a:solidFill>
                  <a:srgbClr val="000000"/>
                </a:solidFill>
                <a:latin typeface="Arial"/>
                <a:cs typeface="Arial" charset="0"/>
              </a:rPr>
              <a:t>Topic </a:t>
            </a:r>
            <a:r>
              <a:rPr lang="en-US" altLang="fr-FR" sz="1100" b="1" i="1">
                <a:solidFill>
                  <a:srgbClr val="000000"/>
                </a:solidFill>
                <a:latin typeface="Arial"/>
                <a:cs typeface="Arial" charset="0"/>
              </a:rPr>
              <a:t>(white or blue)  </a:t>
            </a:r>
            <a:r>
              <a:rPr lang="en-US" altLang="fr-FR" sz="1400" b="1" i="1">
                <a:solidFill>
                  <a:srgbClr val="000000"/>
                </a:solidFill>
                <a:latin typeface="Arial"/>
                <a:cs typeface="Arial" charset="0"/>
              </a:rPr>
              <a:t>:</a:t>
            </a:r>
            <a:endParaRPr lang="en-US" altLang="fr-FR" sz="1600" b="1" i="1" kern="0">
              <a:solidFill>
                <a:srgbClr val="000000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テキスト ボックス 107">
            <a:extLst>
              <a:ext uri="{FF2B5EF4-FFF2-40B4-BE49-F238E27FC236}">
                <a16:creationId xmlns:a16="http://schemas.microsoft.com/office/drawing/2014/main" id="{E4561E83-C9BA-4C09-98C3-0C1D70536267}"/>
              </a:ext>
            </a:extLst>
          </p:cNvPr>
          <p:cNvSpPr txBox="1"/>
          <p:nvPr/>
        </p:nvSpPr>
        <p:spPr>
          <a:xfrm>
            <a:off x="6032027" y="1687539"/>
            <a:ext cx="2928268" cy="27699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1219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b="1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Overlay Selection date: </a:t>
            </a:r>
            <a:endParaRPr lang="ja-JP" altLang="en-US" sz="1200" b="1">
              <a:solidFill>
                <a:prstClr val="white"/>
              </a:solidFill>
              <a:latin typeface="Segoe UI" panose="020B0502040204020203" pitchFamily="34" charset="0"/>
              <a:ea typeface="MS PGothic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765389B-AB1A-3D05-081D-E4AC1B459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776" y="770009"/>
            <a:ext cx="10841464" cy="261316"/>
          </a:xfrm>
        </p:spPr>
        <p:txBody>
          <a:bodyPr/>
          <a:lstStyle/>
          <a:p>
            <a:r>
              <a:rPr lang="fr-FR" sz="2400" b="1">
                <a:ea typeface="MS PGothic" pitchFamily="34" charset="-128"/>
                <a:cs typeface="Arial" charset="0"/>
              </a:rPr>
              <a:t>Template </a:t>
            </a:r>
            <a:r>
              <a:rPr lang="fr-FR" sz="2400" b="1" err="1">
                <a:ea typeface="MS PGothic" pitchFamily="34" charset="-128"/>
                <a:cs typeface="Arial" charset="0"/>
              </a:rPr>
              <a:t>sheet</a:t>
            </a:r>
            <a:r>
              <a:rPr lang="fr-FR" sz="2400" b="1">
                <a:ea typeface="MS PGothic" pitchFamily="34" charset="-128"/>
                <a:cs typeface="Arial" charset="0"/>
              </a:rPr>
              <a:t> for </a:t>
            </a:r>
            <a:r>
              <a:rPr lang="fr-FR" sz="2400" b="1" err="1">
                <a:ea typeface="MS PGothic" pitchFamily="34" charset="-128"/>
                <a:cs typeface="Arial" charset="0"/>
              </a:rPr>
              <a:t>requested</a:t>
            </a:r>
            <a:r>
              <a:rPr lang="fr-FR" sz="2400" b="1">
                <a:ea typeface="MS PGothic" pitchFamily="34" charset="-128"/>
                <a:cs typeface="Arial" charset="0"/>
              </a:rPr>
              <a:t> </a:t>
            </a:r>
            <a:r>
              <a:rPr lang="fr-FR" sz="2400" b="1" err="1">
                <a:ea typeface="MS PGothic" pitchFamily="34" charset="-128"/>
                <a:cs typeface="Arial" charset="0"/>
              </a:rPr>
              <a:t>project</a:t>
            </a:r>
            <a:br>
              <a:rPr lang="fr-FR" sz="2800" b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</a:br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CADDFEB-E36E-F35E-D11B-A7952354BC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7776" y="375270"/>
            <a:ext cx="9359900" cy="298450"/>
          </a:xfrm>
        </p:spPr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>
              <a:latin typeface="Renault Group Light" panose="020B060402020202020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3E07973-AB94-A31E-4D75-F5E19ACAC0E8}"/>
              </a:ext>
            </a:extLst>
          </p:cNvPr>
          <p:cNvSpPr txBox="1"/>
          <p:nvPr/>
        </p:nvSpPr>
        <p:spPr>
          <a:xfrm>
            <a:off x="461496" y="70761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>
                <a:solidFill>
                  <a:prstClr val="black"/>
                </a:solidFill>
                <a:latin typeface="Renault Group Light"/>
              </a:rPr>
              <a:t>2</a:t>
            </a: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 Light"/>
              <a:ea typeface="+mn-ea"/>
              <a:cs typeface="+mn-cs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4DE140D-FA9D-7FF5-83EC-0A62D7C6F7C0}"/>
              </a:ext>
            </a:extLst>
          </p:cNvPr>
          <p:cNvSpPr txBox="1"/>
          <p:nvPr/>
        </p:nvSpPr>
        <p:spPr>
          <a:xfrm>
            <a:off x="75216" y="704336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1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ACE8330C-7541-26BC-6919-F7DF829EF5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4461" y="4608333"/>
            <a:ext cx="4050616" cy="2246769"/>
          </a:xfrm>
          <a:prstGeom prst="rect">
            <a:avLst/>
          </a:prstGeom>
          <a:solidFill>
            <a:srgbClr val="BFBFBF">
              <a:alpha val="63922"/>
            </a:srgbClr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fr-FR" sz="1600" b="1" i="1" kern="0" dirty="0">
              <a:solidFill>
                <a:srgbClr val="000000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fr-FR" sz="1600" b="1" i="1" kern="0" dirty="0">
              <a:solidFill>
                <a:srgbClr val="000000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fr-FR" sz="1600" b="1" i="1" kern="0" dirty="0">
              <a:solidFill>
                <a:srgbClr val="000000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fr-FR" sz="2000" b="1" i="1" kern="0" dirty="0">
                <a:solidFill>
                  <a:srgbClr val="FF0000"/>
                </a:solidFill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To be documented for only Arbitration Gate milestone for non regulatory Topics</a:t>
            </a:r>
          </a:p>
          <a:p>
            <a:pPr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fr-FR" sz="1600" b="1" i="1" kern="0" dirty="0">
              <a:solidFill>
                <a:srgbClr val="FF0000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defTabSz="121914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altLang="fr-FR" sz="1600" b="1" i="1" kern="0" dirty="0">
              <a:solidFill>
                <a:srgbClr val="000000"/>
              </a:solidFill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152818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riangle isocèle 7">
            <a:extLst>
              <a:ext uri="{FF2B5EF4-FFF2-40B4-BE49-F238E27FC236}">
                <a16:creationId xmlns:a16="http://schemas.microsoft.com/office/drawing/2014/main" id="{C29A3473-16E2-4E35-8B41-842CC81D55F0}"/>
              </a:ext>
            </a:extLst>
          </p:cNvPr>
          <p:cNvSpPr/>
          <p:nvPr/>
        </p:nvSpPr>
        <p:spPr>
          <a:xfrm rot="10800000">
            <a:off x="415635" y="1922142"/>
            <a:ext cx="10542772" cy="4858657"/>
          </a:xfrm>
          <a:prstGeom prst="triangle">
            <a:avLst>
              <a:gd name="adj" fmla="val 50948"/>
            </a:avLst>
          </a:prstGeom>
          <a:solidFill>
            <a:schemeClr val="bg1">
              <a:lumMod val="95000"/>
              <a:alpha val="43922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 Light"/>
              <a:ea typeface="+mn-ea"/>
              <a:cs typeface="+mn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86C7103-AF87-4CBC-A092-3247144361B0}"/>
              </a:ext>
            </a:extLst>
          </p:cNvPr>
          <p:cNvSpPr txBox="1"/>
          <p:nvPr/>
        </p:nvSpPr>
        <p:spPr>
          <a:xfrm>
            <a:off x="1306369" y="2145160"/>
            <a:ext cx="8761305" cy="1300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701800" algn="l"/>
                <a:tab pos="2955925" algn="l"/>
              </a:tabLst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FILTER 1 : APPG guidelines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701800" algn="l"/>
                <a:tab pos="2955925" algn="l"/>
              </a:tabLst>
              <a:defRPr/>
            </a:pP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3619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 1. Production &amp; Sales </a:t>
            </a:r>
            <a:r>
              <a:rPr kumimoji="0" lang="en-US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securization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(regulation, sourcing, industrial capacity…) </a:t>
            </a:r>
          </a:p>
          <a:p>
            <a:pPr marL="3619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 2. Existing portfolio continuity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(baseline competitivity, attractiveness, COGS on EV, </a:t>
            </a:r>
          </a:p>
          <a:p>
            <a:pPr marL="36195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 3. Opportunity for additional profit (m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arket extension, new derivatives…)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6668EB9E-4FB9-4277-B63E-5D784165B918}"/>
              </a:ext>
            </a:extLst>
          </p:cNvPr>
          <p:cNvSpPr txBox="1"/>
          <p:nvPr/>
        </p:nvSpPr>
        <p:spPr>
          <a:xfrm>
            <a:off x="2797044" y="3682524"/>
            <a:ext cx="5779954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FILTER 2 : Economic metrics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ET vs. </a:t>
            </a: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MaP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analysis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(ET / </a:t>
            </a: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MaP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&lt; 20%)</a:t>
            </a:r>
            <a:endParaRPr kumimoji="0" lang="en-US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C6A99D4-502A-4CA9-A708-1D546821BDC2}"/>
              </a:ext>
            </a:extLst>
          </p:cNvPr>
          <p:cNvSpPr txBox="1"/>
          <p:nvPr/>
        </p:nvSpPr>
        <p:spPr>
          <a:xfrm>
            <a:off x="3251761" y="4759574"/>
            <a:ext cx="4870521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FILTER 3 : Workload R&amp;D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endParaRPr kumimoji="0" lang="en-US" sz="1000" b="1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Critical competences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59D52CB0-6554-467D-2713-BD367E49D27C}"/>
              </a:ext>
            </a:extLst>
          </p:cNvPr>
          <p:cNvSpPr txBox="1"/>
          <p:nvPr/>
        </p:nvSpPr>
        <p:spPr>
          <a:xfrm>
            <a:off x="8028275" y="4766170"/>
            <a:ext cx="2433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MS PGothic" pitchFamily="34" charset="-128"/>
                <a:cs typeface="Arial" charset="0"/>
              </a:rPr>
              <a:t>Not applicable </a:t>
            </a: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MS PGothic" pitchFamily="34" charset="-128"/>
                <a:cs typeface="Arial" charset="0"/>
              </a:rPr>
              <a:t>yet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MS PGothic" pitchFamily="34" charset="-128"/>
                <a:cs typeface="Arial" charset="0"/>
              </a:rPr>
              <a:t> 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DC112F-8E8E-ED94-DF0C-2ACB4FF60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956889"/>
            <a:ext cx="11217275" cy="486000"/>
          </a:xfrm>
        </p:spPr>
        <p:txBody>
          <a:bodyPr/>
          <a:lstStyle/>
          <a:p>
            <a:r>
              <a:rPr lang="en-US" sz="2400"/>
              <a:t>3 FILTERS TO PRIORITIZE WHITE OVERLAYS</a:t>
            </a:r>
            <a:br>
              <a:rPr lang="en-US" sz="2400"/>
            </a:br>
            <a:endParaRPr lang="fr-FR" sz="240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EEE0F9B-8D1A-75D9-5B0E-5AA02111D2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/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630B2650-D8B1-C1EE-D4FE-4D91106A24C8}"/>
              </a:ext>
            </a:extLst>
          </p:cNvPr>
          <p:cNvCxnSpPr/>
          <p:nvPr/>
        </p:nvCxnSpPr>
        <p:spPr>
          <a:xfrm>
            <a:off x="7326526" y="4935447"/>
            <a:ext cx="70174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088F35CC-B838-D921-B138-4913A437151D}"/>
              </a:ext>
            </a:extLst>
          </p:cNvPr>
          <p:cNvSpPr txBox="1"/>
          <p:nvPr/>
        </p:nvSpPr>
        <p:spPr>
          <a:xfrm>
            <a:off x="129950" y="932523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D6F132E5-BF65-5D6B-3F1F-D152D35DDBB4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7281670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>
            <a:extLst>
              <a:ext uri="{FF2B5EF4-FFF2-40B4-BE49-F238E27FC236}">
                <a16:creationId xmlns:a16="http://schemas.microsoft.com/office/drawing/2014/main" id="{6668EB9E-4FB9-4277-B63E-5D784165B918}"/>
              </a:ext>
            </a:extLst>
          </p:cNvPr>
          <p:cNvSpPr txBox="1"/>
          <p:nvPr/>
        </p:nvSpPr>
        <p:spPr>
          <a:xfrm>
            <a:off x="8539701" y="3534377"/>
            <a:ext cx="30905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	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FC6A99D4-502A-4CA9-A708-1D546821BDC2}"/>
              </a:ext>
            </a:extLst>
          </p:cNvPr>
          <p:cNvSpPr txBox="1"/>
          <p:nvPr/>
        </p:nvSpPr>
        <p:spPr>
          <a:xfrm>
            <a:off x="8209682" y="4936980"/>
            <a:ext cx="327198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079500" algn="l"/>
                <a:tab pos="1438275" algn="l"/>
                <a:tab pos="2955925" algn="l"/>
              </a:tabLst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9DC112F-8E8E-ED94-DF0C-2ACB4FF60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6000"/>
          </a:xfrm>
        </p:spPr>
        <p:txBody>
          <a:bodyPr/>
          <a:lstStyle/>
          <a:p>
            <a:r>
              <a:rPr lang="en-US" dirty="0"/>
              <a:t>3 FILTERS TO PRIORITIZE WHITE OVERLAYS</a:t>
            </a:r>
            <a:br>
              <a:rPr lang="en-US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6EEE0F9B-8D1A-75D9-5B0E-5AA02111D28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 dirty="0"/>
              <a:t>KEY PRINCIPLES &amp; METHODOLOGY</a:t>
            </a:r>
          </a:p>
          <a:p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088F35CC-B838-D921-B138-4913A437151D}"/>
              </a:ext>
            </a:extLst>
          </p:cNvPr>
          <p:cNvSpPr txBox="1"/>
          <p:nvPr/>
        </p:nvSpPr>
        <p:spPr>
          <a:xfrm>
            <a:off x="145853" y="114935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D6F132E5-BF65-5D6B-3F1F-D152D35DDBB4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aphicFrame>
        <p:nvGraphicFramePr>
          <p:cNvPr id="13" name="Diagramme 12">
            <a:extLst>
              <a:ext uri="{FF2B5EF4-FFF2-40B4-BE49-F238E27FC236}">
                <a16:creationId xmlns:a16="http://schemas.microsoft.com/office/drawing/2014/main" id="{FCC9CE62-C9E1-CAAB-65BB-BCFBDC011BC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8065958"/>
              </p:ext>
            </p:extLst>
          </p:nvPr>
        </p:nvGraphicFramePr>
        <p:xfrm>
          <a:off x="1007799" y="1841859"/>
          <a:ext cx="10173225" cy="4248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Accolade fermante 13">
            <a:extLst>
              <a:ext uri="{FF2B5EF4-FFF2-40B4-BE49-F238E27FC236}">
                <a16:creationId xmlns:a16="http://schemas.microsoft.com/office/drawing/2014/main" id="{B5901F7E-BF25-04F2-9473-3CBE296F602E}"/>
              </a:ext>
            </a:extLst>
          </p:cNvPr>
          <p:cNvSpPr/>
          <p:nvPr/>
        </p:nvSpPr>
        <p:spPr>
          <a:xfrm>
            <a:off x="7543800" y="4946505"/>
            <a:ext cx="365238" cy="1263795"/>
          </a:xfrm>
          <a:prstGeom prst="rightBrace">
            <a:avLst/>
          </a:prstGeom>
          <a:noFill/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45A2836-F0CB-9561-163C-5B42A8087A35}"/>
              </a:ext>
            </a:extLst>
          </p:cNvPr>
          <p:cNvSpPr txBox="1"/>
          <p:nvPr/>
        </p:nvSpPr>
        <p:spPr>
          <a:xfrm>
            <a:off x="7909038" y="5391696"/>
            <a:ext cx="256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rgbClr val="FF0000"/>
                </a:solidFill>
                <a:latin typeface="+mj-lt"/>
              </a:rPr>
              <a:t>NOT APPLICABLE YET</a:t>
            </a:r>
          </a:p>
        </p:txBody>
      </p:sp>
    </p:spTree>
    <p:extLst>
      <p:ext uri="{BB962C8B-B14F-4D97-AF65-F5344CB8AC3E}">
        <p14:creationId xmlns:p14="http://schemas.microsoft.com/office/powerpoint/2010/main" val="14408397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15A7317A-1457-4763-9787-C5DE8646952F}"/>
              </a:ext>
            </a:extLst>
          </p:cNvPr>
          <p:cNvSpPr txBox="1"/>
          <p:nvPr/>
        </p:nvSpPr>
        <p:spPr>
          <a:xfrm>
            <a:off x="316787" y="1447349"/>
            <a:ext cx="11661937" cy="526297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1.1 PRODUCTION / SALES SECURING 		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before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portfolio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continuity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			</a:t>
            </a:r>
          </a:p>
          <a:p>
            <a:pPr marL="914400" marR="0" lvl="2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00 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Europe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regulatory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topics (EU7, GSR2x…) </a:t>
            </a:r>
          </a:p>
          <a:p>
            <a:pPr marL="914400" marR="0" lvl="2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0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:  Overseas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regulatory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topics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</a:p>
          <a:p>
            <a:pPr marL="914400" marR="0" lvl="2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1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: 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Sourcing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securing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,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derisking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(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distress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suppliers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…)</a:t>
            </a:r>
          </a:p>
          <a:p>
            <a:pPr marL="914400" marR="0" lvl="2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2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: 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Industrial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capacity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(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Veh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+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PWT) or sales network to support existing markets</a:t>
            </a:r>
          </a:p>
          <a:p>
            <a:pPr marL="914400" marR="0" lvl="2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3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: 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Decarbonization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recovery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plan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(CO2 bricks) +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CAFx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(</a:t>
            </a:r>
            <a:r>
              <a:rPr kumimoji="0" lang="fr-FR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Korea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, </a:t>
            </a:r>
            <a:r>
              <a:rPr kumimoji="0" lang="fr-FR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Latam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)</a:t>
            </a:r>
            <a:endParaRPr kumimoji="0" lang="en-US" sz="16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  <a:p>
            <a:pPr marL="914400" marR="0" lvl="2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3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: 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Regional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Veh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Content RVC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threshold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per country of sales w/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significant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business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stakes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  <a:p>
            <a:pPr marL="733425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1.2 EXISTING PORTFOLIO CONTINUITY 		</a:t>
            </a:r>
            <a:r>
              <a:rPr kumimoji="0" lang="fr-FR" sz="1600" b="1" i="0" u="sng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before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opportunity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for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additional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profit / turnover</a:t>
            </a: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78013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4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: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Consolidate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baseline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competitiveness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in (EUR + LATAM)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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baseline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 line up and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PWT +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Features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78013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5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: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CBU model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for sales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continuity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in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existing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market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(w/o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increasing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number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of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bodytypes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)</a:t>
            </a: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78013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5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: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Styling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and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product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content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attractiveness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for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cost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covering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78013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6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: 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COGS </a:t>
            </a:r>
          </a:p>
          <a:p>
            <a:pPr marL="1350963" marR="0" lvl="1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78013" algn="l"/>
              </a:tabLst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EV COGS and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energy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savings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COGS</a:t>
            </a:r>
          </a:p>
          <a:p>
            <a:pPr marL="1350963" marR="0" lvl="1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78013" algn="l"/>
              </a:tabLst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Blitz portfolio of COGS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reduction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w/ IP &gt; 4,9 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(budget </a:t>
            </a:r>
            <a:r>
              <a:rPr kumimoji="0" lang="fr-FR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capped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@ 20M€ over 3y)</a:t>
            </a:r>
          </a:p>
          <a:p>
            <a:pPr marL="984250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1.3 OPPORTUNITY FOR ADDITIONAL PROFIT / TURNOVER</a:t>
            </a: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82775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 7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	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Model (CBU)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market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 extension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with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specific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specs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.  Visible ET/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Pma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  <a:sym typeface="Wingdings" panose="05000000000000000000" pitchFamily="2" charset="2"/>
              </a:rPr>
              <a:t> Low /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Mid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/ Hi adaptation.</a:t>
            </a: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82775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7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: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New light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derivative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82775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7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: 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New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aftersales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business</a:t>
            </a:r>
          </a:p>
          <a:p>
            <a:pPr marL="893763" marR="0" lvl="0" indent="-1809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882775" algn="l"/>
              </a:tabLst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Priority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8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: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Others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COGS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reduction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(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Ex. RVC </a:t>
            </a:r>
            <a:r>
              <a:rPr kumimoji="0" lang="fr-FR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above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threshold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+ Local </a:t>
            </a:r>
            <a:r>
              <a:rPr kumimoji="0" lang="fr-FR" sz="16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Integration</a:t>
            </a:r>
            <a:r>
              <a:rPr kumimoji="0" lang="fr-FR" sz="16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) 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445BE80-6E16-46DC-B672-79D9525157B6}"/>
              </a:ext>
            </a:extLst>
          </p:cNvPr>
          <p:cNvSpPr txBox="1"/>
          <p:nvPr/>
        </p:nvSpPr>
        <p:spPr>
          <a:xfrm>
            <a:off x="7400307" y="780018"/>
            <a:ext cx="4747405" cy="7386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17550" algn="l"/>
              </a:tabLst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Note : 	- NO come-back on </a:t>
            </a:r>
            <a:r>
              <a:rPr kumimoji="0" lang="fr-FR" sz="14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already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4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arbitrated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topics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17550" algn="l"/>
              </a:tabLst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- All </a:t>
            </a:r>
            <a:r>
              <a:rPr kumimoji="0" lang="fr-FR" sz="14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request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MUST </a:t>
            </a:r>
            <a:r>
              <a:rPr kumimoji="0" lang="fr-FR" sz="14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comply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</a:t>
            </a:r>
            <a:r>
              <a:rPr kumimoji="0" lang="fr-FR" sz="14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diversity</a:t>
            </a: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 guides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17550" algn="l"/>
              </a:tabLst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	- INDIA not </a:t>
            </a:r>
            <a:r>
              <a:rPr kumimoji="0" lang="fr-FR" sz="1400" b="1" i="0" u="none" strike="noStrike" kern="1200" cap="none" spc="0" normalizeH="0" baseline="0" noProof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considered</a:t>
            </a:r>
            <a:endParaRPr kumimoji="0" lang="fr-FR" sz="1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Renault Group" panose="020B0604020202020204" charset="0"/>
              <a:ea typeface="+mn-ea"/>
              <a:cs typeface="Renault Group" panose="020B0604020202020204" charset="0"/>
            </a:endParaRP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1B99B40A-7EB1-152C-7EC9-CE714FFB9ED4}"/>
              </a:ext>
            </a:extLst>
          </p:cNvPr>
          <p:cNvCxnSpPr>
            <a:cxnSpLocks/>
          </p:cNvCxnSpPr>
          <p:nvPr/>
        </p:nvCxnSpPr>
        <p:spPr>
          <a:xfrm>
            <a:off x="841842" y="1786269"/>
            <a:ext cx="0" cy="1387799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77E8211C-87A1-6CB0-0376-F98D3676825B}"/>
              </a:ext>
            </a:extLst>
          </p:cNvPr>
          <p:cNvCxnSpPr>
            <a:cxnSpLocks/>
          </p:cNvCxnSpPr>
          <p:nvPr/>
        </p:nvCxnSpPr>
        <p:spPr>
          <a:xfrm>
            <a:off x="841842" y="3766763"/>
            <a:ext cx="0" cy="1387799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>
            <a:extLst>
              <a:ext uri="{FF2B5EF4-FFF2-40B4-BE49-F238E27FC236}">
                <a16:creationId xmlns:a16="http://schemas.microsoft.com/office/drawing/2014/main" id="{CA151743-3001-EF0E-05AB-68FE821B7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9" y="2301185"/>
            <a:ext cx="659928" cy="844593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C962FE7A-1046-F6BA-3D56-C7A1337E69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473884"/>
            <a:ext cx="659928" cy="628682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B368982B-9E0C-3937-D782-882753B8C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79" y="6386929"/>
            <a:ext cx="590580" cy="311166"/>
          </a:xfrm>
          <a:prstGeom prst="rect">
            <a:avLst/>
          </a:prstGeom>
        </p:spPr>
      </p:pic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C7C8F556-3F79-B8E3-CAC2-6A63C146F021}"/>
              </a:ext>
            </a:extLst>
          </p:cNvPr>
          <p:cNvCxnSpPr>
            <a:cxnSpLocks/>
          </p:cNvCxnSpPr>
          <p:nvPr/>
        </p:nvCxnSpPr>
        <p:spPr>
          <a:xfrm>
            <a:off x="841842" y="5718693"/>
            <a:ext cx="0" cy="1028364"/>
          </a:xfrm>
          <a:prstGeom prst="straightConnector1">
            <a:avLst/>
          </a:prstGeom>
          <a:ln w="57150">
            <a:solidFill>
              <a:srgbClr val="0070C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>
            <a:extLst>
              <a:ext uri="{FF2B5EF4-FFF2-40B4-BE49-F238E27FC236}">
                <a16:creationId xmlns:a16="http://schemas.microsoft.com/office/drawing/2014/main" id="{BCE30485-FDA6-8BED-B567-3BD59B2B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362" y="939716"/>
            <a:ext cx="11217275" cy="486000"/>
          </a:xfrm>
        </p:spPr>
        <p:txBody>
          <a:bodyPr/>
          <a:lstStyle/>
          <a:p>
            <a:r>
              <a:rPr kumimoji="0" lang="fr-FR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  <a:t>FILTER 1  ZOOM :  APPG 2023 GUIDELINES</a:t>
            </a:r>
            <a:b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  <a:ea typeface="+mn-ea"/>
                <a:cs typeface="Renault Group" panose="020B0604020202020204" charset="0"/>
              </a:rPr>
            </a:br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E8F051-6CEA-16C2-CB55-2343948CE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3E3BE8-E8DA-42CF-6AD5-EA0A1B1A6253}"/>
              </a:ext>
            </a:extLst>
          </p:cNvPr>
          <p:cNvSpPr txBox="1"/>
          <p:nvPr/>
        </p:nvSpPr>
        <p:spPr>
          <a:xfrm>
            <a:off x="129950" y="932523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6" name="Espace réservé du pied de page 1">
            <a:extLst>
              <a:ext uri="{FF2B5EF4-FFF2-40B4-BE49-F238E27FC236}">
                <a16:creationId xmlns:a16="http://schemas.microsoft.com/office/drawing/2014/main" id="{919B0E81-EBAE-FA5B-D8A6-9970ADD4B901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21979109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E30485-FDA6-8BED-B567-3BD59B2B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5775"/>
          </a:xfrm>
        </p:spPr>
        <p:txBody>
          <a:bodyPr/>
          <a:lstStyle/>
          <a:p>
            <a:r>
              <a:rPr lang="fr-FR" noProof="0" dirty="0"/>
              <a:t>FILTER 1  ZOOM :  APPG 2023 GUIDELINES</a:t>
            </a:r>
            <a:br>
              <a:rPr lang="fr-FR" noProof="0" dirty="0"/>
            </a:b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E8F051-6CEA-16C2-CB55-2343948CE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KEY PRINCIPLES &amp; METHODOLOGY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3E3BE8-E8DA-42CF-6AD5-EA0A1B1A6253}"/>
              </a:ext>
            </a:extLst>
          </p:cNvPr>
          <p:cNvSpPr txBox="1"/>
          <p:nvPr/>
        </p:nvSpPr>
        <p:spPr>
          <a:xfrm>
            <a:off x="179152" y="114935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6" name="Espace réservé du pied de page 1">
            <a:extLst>
              <a:ext uri="{FF2B5EF4-FFF2-40B4-BE49-F238E27FC236}">
                <a16:creationId xmlns:a16="http://schemas.microsoft.com/office/drawing/2014/main" id="{919B0E81-EBAE-FA5B-D8A6-9970ADD4B901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aphicFrame>
        <p:nvGraphicFramePr>
          <p:cNvPr id="13" name="Diagramme 12">
            <a:extLst>
              <a:ext uri="{FF2B5EF4-FFF2-40B4-BE49-F238E27FC236}">
                <a16:creationId xmlns:a16="http://schemas.microsoft.com/office/drawing/2014/main" id="{CFE0C210-7ABF-DE82-ED32-FAA7BCF7F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2503556"/>
              </p:ext>
            </p:extLst>
          </p:nvPr>
        </p:nvGraphicFramePr>
        <p:xfrm>
          <a:off x="485776" y="1681165"/>
          <a:ext cx="11480800" cy="475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0" name="Groupe 19">
            <a:extLst>
              <a:ext uri="{FF2B5EF4-FFF2-40B4-BE49-F238E27FC236}">
                <a16:creationId xmlns:a16="http://schemas.microsoft.com/office/drawing/2014/main" id="{3993737D-D952-897C-2FA4-8C25BE8B0FF6}"/>
              </a:ext>
            </a:extLst>
          </p:cNvPr>
          <p:cNvGrpSpPr/>
          <p:nvPr/>
        </p:nvGrpSpPr>
        <p:grpSpPr>
          <a:xfrm>
            <a:off x="5870577" y="196057"/>
            <a:ext cx="5133974" cy="1009648"/>
            <a:chOff x="5543552" y="127559"/>
            <a:chExt cx="5133974" cy="1009648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F445BE80-6E16-46DC-B672-79D9525157B6}"/>
                </a:ext>
              </a:extLst>
            </p:cNvPr>
            <p:cNvSpPr txBox="1"/>
            <p:nvPr/>
          </p:nvSpPr>
          <p:spPr>
            <a:xfrm>
              <a:off x="5646738" y="217567"/>
              <a:ext cx="5030788" cy="817245"/>
            </a:xfrm>
            <a:prstGeom prst="roundRect">
              <a:avLst/>
            </a:prstGeom>
            <a:solidFill>
              <a:srgbClr val="C00000"/>
            </a:solidFill>
            <a:ln w="7620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NO</a:t>
              </a:r>
              <a:r>
                <a:rPr lang="en-GB" sz="1400" dirty="0">
                  <a:solidFill>
                    <a:schemeClr val="bg1"/>
                  </a:solidFill>
                </a:rPr>
                <a:t> come-back on already arbitrated topics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All request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MUST</a:t>
              </a:r>
              <a:r>
                <a:rPr lang="en-GB" sz="1400" dirty="0">
                  <a:solidFill>
                    <a:schemeClr val="bg1"/>
                  </a:solidFill>
                </a:rPr>
                <a:t> comply diversity guides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INDIA</a:t>
              </a:r>
              <a:r>
                <a:rPr lang="en-GB" sz="1400" dirty="0">
                  <a:solidFill>
                    <a:schemeClr val="bg1"/>
                  </a:solidFill>
                </a:rPr>
                <a:t> not considered</a:t>
              </a:r>
            </a:p>
          </p:txBody>
        </p:sp>
        <p:pic>
          <p:nvPicPr>
            <p:cNvPr id="17" name="Graphique 16" descr="Avertissement avec un remplissage uni">
              <a:extLst>
                <a:ext uri="{FF2B5EF4-FFF2-40B4-BE49-F238E27FC236}">
                  <a16:creationId xmlns:a16="http://schemas.microsoft.com/office/drawing/2014/main" id="{3E264808-5717-ED53-F92E-EC0373138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43552" y="127559"/>
              <a:ext cx="1009648" cy="1009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143038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E30485-FDA6-8BED-B567-3BD59B2B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5775"/>
          </a:xfrm>
        </p:spPr>
        <p:txBody>
          <a:bodyPr/>
          <a:lstStyle/>
          <a:p>
            <a:r>
              <a:rPr lang="fr-FR" noProof="0" dirty="0"/>
              <a:t>FILTER 1  ZOOM :  APPG 2023 GUIDELINES</a:t>
            </a:r>
            <a:br>
              <a:rPr lang="fr-FR" noProof="0" dirty="0"/>
            </a:b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E8F051-6CEA-16C2-CB55-2343948CE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KEY PRINCIPLES &amp; METHODOLOGY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3E3BE8-E8DA-42CF-6AD5-EA0A1B1A6253}"/>
              </a:ext>
            </a:extLst>
          </p:cNvPr>
          <p:cNvSpPr txBox="1"/>
          <p:nvPr/>
        </p:nvSpPr>
        <p:spPr>
          <a:xfrm>
            <a:off x="179152" y="114935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6" name="Espace réservé du pied de page 1">
            <a:extLst>
              <a:ext uri="{FF2B5EF4-FFF2-40B4-BE49-F238E27FC236}">
                <a16:creationId xmlns:a16="http://schemas.microsoft.com/office/drawing/2014/main" id="{919B0E81-EBAE-FA5B-D8A6-9970ADD4B901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aphicFrame>
        <p:nvGraphicFramePr>
          <p:cNvPr id="13" name="Diagramme 12">
            <a:extLst>
              <a:ext uri="{FF2B5EF4-FFF2-40B4-BE49-F238E27FC236}">
                <a16:creationId xmlns:a16="http://schemas.microsoft.com/office/drawing/2014/main" id="{CFE0C210-7ABF-DE82-ED32-FAA7BCF7F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4827542"/>
              </p:ext>
            </p:extLst>
          </p:nvPr>
        </p:nvGraphicFramePr>
        <p:xfrm>
          <a:off x="749300" y="2559050"/>
          <a:ext cx="11217275" cy="3712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0" name="Groupe 19">
            <a:extLst>
              <a:ext uri="{FF2B5EF4-FFF2-40B4-BE49-F238E27FC236}">
                <a16:creationId xmlns:a16="http://schemas.microsoft.com/office/drawing/2014/main" id="{3993737D-D952-897C-2FA4-8C25BE8B0FF6}"/>
              </a:ext>
            </a:extLst>
          </p:cNvPr>
          <p:cNvGrpSpPr/>
          <p:nvPr/>
        </p:nvGrpSpPr>
        <p:grpSpPr>
          <a:xfrm>
            <a:off x="6594477" y="1549402"/>
            <a:ext cx="5133974" cy="1009648"/>
            <a:chOff x="5543552" y="127559"/>
            <a:chExt cx="5133974" cy="1009648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F445BE80-6E16-46DC-B672-79D9525157B6}"/>
                </a:ext>
              </a:extLst>
            </p:cNvPr>
            <p:cNvSpPr txBox="1"/>
            <p:nvPr/>
          </p:nvSpPr>
          <p:spPr>
            <a:xfrm>
              <a:off x="5646738" y="217567"/>
              <a:ext cx="5030788" cy="817245"/>
            </a:xfrm>
            <a:prstGeom prst="roundRect">
              <a:avLst/>
            </a:prstGeom>
            <a:solidFill>
              <a:srgbClr val="C00000"/>
            </a:solidFill>
            <a:ln w="7620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NO</a:t>
              </a:r>
              <a:r>
                <a:rPr lang="en-GB" sz="1400" dirty="0">
                  <a:solidFill>
                    <a:schemeClr val="bg1"/>
                  </a:solidFill>
                </a:rPr>
                <a:t> come-back on already arbitrated topics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All request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MUST</a:t>
              </a:r>
              <a:r>
                <a:rPr lang="en-GB" sz="1400" dirty="0">
                  <a:solidFill>
                    <a:schemeClr val="bg1"/>
                  </a:solidFill>
                </a:rPr>
                <a:t> comply diversity guides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INDIA</a:t>
              </a:r>
              <a:r>
                <a:rPr lang="en-GB" sz="1400" dirty="0">
                  <a:solidFill>
                    <a:schemeClr val="bg1"/>
                  </a:solidFill>
                </a:rPr>
                <a:t> not considered</a:t>
              </a:r>
            </a:p>
          </p:txBody>
        </p:sp>
        <p:pic>
          <p:nvPicPr>
            <p:cNvPr id="17" name="Graphique 16" descr="Avertissement avec un remplissage uni">
              <a:extLst>
                <a:ext uri="{FF2B5EF4-FFF2-40B4-BE49-F238E27FC236}">
                  <a16:creationId xmlns:a16="http://schemas.microsoft.com/office/drawing/2014/main" id="{3E264808-5717-ED53-F92E-EC0373138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43552" y="127559"/>
              <a:ext cx="1009648" cy="1009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26118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E30485-FDA6-8BED-B567-3BD59B2B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5775"/>
          </a:xfrm>
        </p:spPr>
        <p:txBody>
          <a:bodyPr/>
          <a:lstStyle/>
          <a:p>
            <a:r>
              <a:rPr lang="fr-FR" noProof="0" dirty="0"/>
              <a:t>FILTER 1  ZOOM :  APPG 2023 GUIDELINES</a:t>
            </a:r>
            <a:br>
              <a:rPr lang="fr-FR" noProof="0" dirty="0"/>
            </a:b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E8F051-6CEA-16C2-CB55-2343948CE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KEY PRINCIPLES &amp; METHODOLOGY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3E3BE8-E8DA-42CF-6AD5-EA0A1B1A6253}"/>
              </a:ext>
            </a:extLst>
          </p:cNvPr>
          <p:cNvSpPr txBox="1"/>
          <p:nvPr/>
        </p:nvSpPr>
        <p:spPr>
          <a:xfrm>
            <a:off x="179152" y="114935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6" name="Espace réservé du pied de page 1">
            <a:extLst>
              <a:ext uri="{FF2B5EF4-FFF2-40B4-BE49-F238E27FC236}">
                <a16:creationId xmlns:a16="http://schemas.microsoft.com/office/drawing/2014/main" id="{919B0E81-EBAE-FA5B-D8A6-9970ADD4B901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aphicFrame>
        <p:nvGraphicFramePr>
          <p:cNvPr id="13" name="Diagramme 12">
            <a:extLst>
              <a:ext uri="{FF2B5EF4-FFF2-40B4-BE49-F238E27FC236}">
                <a16:creationId xmlns:a16="http://schemas.microsoft.com/office/drawing/2014/main" id="{CFE0C210-7ABF-DE82-ED32-FAA7BCF7F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500589"/>
              </p:ext>
            </p:extLst>
          </p:nvPr>
        </p:nvGraphicFramePr>
        <p:xfrm>
          <a:off x="749301" y="2559050"/>
          <a:ext cx="10979150" cy="3712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0" name="Groupe 19">
            <a:extLst>
              <a:ext uri="{FF2B5EF4-FFF2-40B4-BE49-F238E27FC236}">
                <a16:creationId xmlns:a16="http://schemas.microsoft.com/office/drawing/2014/main" id="{3993737D-D952-897C-2FA4-8C25BE8B0FF6}"/>
              </a:ext>
            </a:extLst>
          </p:cNvPr>
          <p:cNvGrpSpPr/>
          <p:nvPr/>
        </p:nvGrpSpPr>
        <p:grpSpPr>
          <a:xfrm>
            <a:off x="6594477" y="1549402"/>
            <a:ext cx="5133974" cy="1009648"/>
            <a:chOff x="5543552" y="127559"/>
            <a:chExt cx="5133974" cy="1009648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F445BE80-6E16-46DC-B672-79D9525157B6}"/>
                </a:ext>
              </a:extLst>
            </p:cNvPr>
            <p:cNvSpPr txBox="1"/>
            <p:nvPr/>
          </p:nvSpPr>
          <p:spPr>
            <a:xfrm>
              <a:off x="5646738" y="217567"/>
              <a:ext cx="5030788" cy="817245"/>
            </a:xfrm>
            <a:prstGeom prst="roundRect">
              <a:avLst/>
            </a:prstGeom>
            <a:solidFill>
              <a:srgbClr val="C00000"/>
            </a:solidFill>
            <a:ln w="7620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NO</a:t>
              </a:r>
              <a:r>
                <a:rPr lang="en-GB" sz="1400" dirty="0">
                  <a:solidFill>
                    <a:schemeClr val="bg1"/>
                  </a:solidFill>
                </a:rPr>
                <a:t> come-back on already arbitrated topics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All request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MUST</a:t>
              </a:r>
              <a:r>
                <a:rPr lang="en-GB" sz="1400" dirty="0">
                  <a:solidFill>
                    <a:schemeClr val="bg1"/>
                  </a:solidFill>
                </a:rPr>
                <a:t> comply diversity guides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INDIA</a:t>
              </a:r>
              <a:r>
                <a:rPr lang="en-GB" sz="1400" dirty="0">
                  <a:solidFill>
                    <a:schemeClr val="bg1"/>
                  </a:solidFill>
                </a:rPr>
                <a:t> not considered</a:t>
              </a:r>
            </a:p>
          </p:txBody>
        </p:sp>
        <p:pic>
          <p:nvPicPr>
            <p:cNvPr id="17" name="Graphique 16" descr="Avertissement avec un remplissage uni">
              <a:extLst>
                <a:ext uri="{FF2B5EF4-FFF2-40B4-BE49-F238E27FC236}">
                  <a16:creationId xmlns:a16="http://schemas.microsoft.com/office/drawing/2014/main" id="{3E264808-5717-ED53-F92E-EC0373138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43552" y="127559"/>
              <a:ext cx="1009648" cy="1009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0626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E30485-FDA6-8BED-B567-3BD59B2B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5775"/>
          </a:xfrm>
        </p:spPr>
        <p:txBody>
          <a:bodyPr/>
          <a:lstStyle/>
          <a:p>
            <a:r>
              <a:rPr lang="fr-FR" noProof="0" dirty="0"/>
              <a:t>FILTER 1  ZOOM :  APPG 2023 GUIDELINES</a:t>
            </a:r>
            <a:br>
              <a:rPr lang="fr-FR" noProof="0" dirty="0"/>
            </a:b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E8F051-6CEA-16C2-CB55-2343948CE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KEY PRINCIPLES &amp; METHODOLOGY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3E3BE8-E8DA-42CF-6AD5-EA0A1B1A6253}"/>
              </a:ext>
            </a:extLst>
          </p:cNvPr>
          <p:cNvSpPr txBox="1"/>
          <p:nvPr/>
        </p:nvSpPr>
        <p:spPr>
          <a:xfrm>
            <a:off x="179152" y="114935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6" name="Espace réservé du pied de page 1">
            <a:extLst>
              <a:ext uri="{FF2B5EF4-FFF2-40B4-BE49-F238E27FC236}">
                <a16:creationId xmlns:a16="http://schemas.microsoft.com/office/drawing/2014/main" id="{919B0E81-EBAE-FA5B-D8A6-9970ADD4B901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aphicFrame>
        <p:nvGraphicFramePr>
          <p:cNvPr id="13" name="Diagramme 12">
            <a:extLst>
              <a:ext uri="{FF2B5EF4-FFF2-40B4-BE49-F238E27FC236}">
                <a16:creationId xmlns:a16="http://schemas.microsoft.com/office/drawing/2014/main" id="{CFE0C210-7ABF-DE82-ED32-FAA7BCF7F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2735047"/>
              </p:ext>
            </p:extLst>
          </p:nvPr>
        </p:nvGraphicFramePr>
        <p:xfrm>
          <a:off x="749301" y="2559050"/>
          <a:ext cx="10979150" cy="3712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0" name="Groupe 19">
            <a:extLst>
              <a:ext uri="{FF2B5EF4-FFF2-40B4-BE49-F238E27FC236}">
                <a16:creationId xmlns:a16="http://schemas.microsoft.com/office/drawing/2014/main" id="{3993737D-D952-897C-2FA4-8C25BE8B0FF6}"/>
              </a:ext>
            </a:extLst>
          </p:cNvPr>
          <p:cNvGrpSpPr/>
          <p:nvPr/>
        </p:nvGrpSpPr>
        <p:grpSpPr>
          <a:xfrm>
            <a:off x="6594477" y="1549402"/>
            <a:ext cx="5133974" cy="1009648"/>
            <a:chOff x="5543552" y="127559"/>
            <a:chExt cx="5133974" cy="1009648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F445BE80-6E16-46DC-B672-79D9525157B6}"/>
                </a:ext>
              </a:extLst>
            </p:cNvPr>
            <p:cNvSpPr txBox="1"/>
            <p:nvPr/>
          </p:nvSpPr>
          <p:spPr>
            <a:xfrm>
              <a:off x="5646738" y="217567"/>
              <a:ext cx="5030788" cy="817245"/>
            </a:xfrm>
            <a:prstGeom prst="roundRect">
              <a:avLst/>
            </a:prstGeom>
            <a:solidFill>
              <a:srgbClr val="C00000"/>
            </a:solidFill>
            <a:ln w="7620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NO</a:t>
              </a:r>
              <a:r>
                <a:rPr lang="en-GB" sz="1400" dirty="0">
                  <a:solidFill>
                    <a:schemeClr val="bg1"/>
                  </a:solidFill>
                </a:rPr>
                <a:t> come-back on already arbitrated topics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All request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MUST</a:t>
              </a:r>
              <a:r>
                <a:rPr lang="en-GB" sz="1400" dirty="0">
                  <a:solidFill>
                    <a:schemeClr val="bg1"/>
                  </a:solidFill>
                </a:rPr>
                <a:t> comply diversity guides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INDIA</a:t>
              </a:r>
              <a:r>
                <a:rPr lang="en-GB" sz="1400" dirty="0">
                  <a:solidFill>
                    <a:schemeClr val="bg1"/>
                  </a:solidFill>
                </a:rPr>
                <a:t> not considered</a:t>
              </a:r>
            </a:p>
          </p:txBody>
        </p:sp>
        <p:pic>
          <p:nvPicPr>
            <p:cNvPr id="17" name="Graphique 16" descr="Avertissement avec un remplissage uni">
              <a:extLst>
                <a:ext uri="{FF2B5EF4-FFF2-40B4-BE49-F238E27FC236}">
                  <a16:creationId xmlns:a16="http://schemas.microsoft.com/office/drawing/2014/main" id="{3E264808-5717-ED53-F92E-EC0373138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5543552" y="127559"/>
              <a:ext cx="1009648" cy="10096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261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1B7E236B-018E-18BC-3B83-BC8AFEA1BE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626920"/>
              </p:ext>
            </p:extLst>
          </p:nvPr>
        </p:nvGraphicFramePr>
        <p:xfrm>
          <a:off x="484449" y="543009"/>
          <a:ext cx="11005097" cy="16982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12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99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48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10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43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0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en-US" sz="1100" noProof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68580" marR="68580" marT="0" marB="0" anchor="b">
                    <a:noFill/>
                  </a:tcPr>
                </a:tc>
                <a:tc rowSpan="2" gridSpan="4">
                  <a:txBody>
                    <a:bodyPr/>
                    <a:lstStyle/>
                    <a:p>
                      <a:pPr algn="ctr" defTabSz="685800" eaLnBrk="1" fontAlgn="auto" hangingPunct="1">
                        <a:spcBef>
                          <a:spcPts val="450"/>
                        </a:spcBef>
                        <a:spcAft>
                          <a:spcPts val="0"/>
                        </a:spcAft>
                        <a:buClrTx/>
                        <a:buNone/>
                      </a:pPr>
                      <a:r>
                        <a:rPr lang="en-US" altLang="en-US" sz="2700">
                          <a:solidFill>
                            <a:srgbClr val="000000"/>
                          </a:solidFill>
                          <a:latin typeface="+mj-lt"/>
                          <a:ea typeface="+mn-ea"/>
                        </a:rPr>
                        <a:t>R&amp;D Capex-APPG Arbitration Gate 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85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500" noProof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PROCEDURE</a:t>
                      </a:r>
                      <a:endParaRPr lang="en-US" sz="1500" noProof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33"/>
                    </a:solidFill>
                  </a:tcPr>
                </a:tc>
                <a:tc gridSpan="4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308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200" b="0" noProof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</a:rPr>
                        <a:t>Reference :</a:t>
                      </a:r>
                      <a:endParaRPr lang="en-US" sz="1200" b="0" noProof="0">
                        <a:solidFill>
                          <a:sysClr val="windowText" lastClr="000000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noProof="0">
                          <a:effectLst/>
                          <a:latin typeface="+mj-lt"/>
                        </a:rPr>
                        <a:t>Version :</a:t>
                      </a:r>
                      <a:endParaRPr lang="en-US" sz="1200" noProof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noProof="0">
                          <a:effectLst/>
                          <a:latin typeface="+mj-lt"/>
                        </a:rPr>
                        <a:t>Language :</a:t>
                      </a:r>
                      <a:endParaRPr lang="en-US" sz="1200" noProof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noProof="0">
                          <a:effectLst/>
                          <a:latin typeface="+mj-lt"/>
                        </a:rPr>
                        <a:t>Date of application :</a:t>
                      </a:r>
                      <a:endParaRPr lang="en-US" sz="1200" noProof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noProof="0">
                          <a:effectLst/>
                          <a:latin typeface="+mj-lt"/>
                        </a:rPr>
                        <a:t>Next revision date: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19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RPIFPRODT2023XXX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1.0</a:t>
                      </a:r>
                      <a:endParaRPr lang="en-US" sz="1200" b="1" noProof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noProof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noProof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01/05/2023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01/01/2025</a:t>
                      </a:r>
                      <a:endParaRPr lang="en-US" sz="1200" b="1" noProof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96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noProof="0">
                          <a:solidFill>
                            <a:sysClr val="windowText" lastClr="000000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 :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noProof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Issuing Function: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Issuing Department: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2735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baseline="0" noProof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Applicable</a:t>
                      </a:r>
                      <a:endParaRPr lang="en-US" sz="1200" b="1" noProof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noProof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PRODUCT PLANNING</a:t>
                      </a:r>
                      <a:endParaRPr lang="en-US" sz="1200" b="1" noProof="0">
                        <a:solidFill>
                          <a:schemeClr val="accent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cs typeface="Times New Roman" panose="02020603050405020304" pitchFamily="18" charset="0"/>
                        </a:rPr>
                        <a:t>Advanced </a:t>
                      </a:r>
                      <a:r>
                        <a:rPr lang="fr-FR" sz="1200" b="1">
                          <a:effectLst/>
                          <a:latin typeface="+mj-lt"/>
                        </a:rPr>
                        <a:t> Product &amp; Planning  Group</a:t>
                      </a:r>
                      <a:endParaRPr kumimoji="0" lang="en-US" sz="12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3" name="Tableau 2">
            <a:extLst>
              <a:ext uri="{FF2B5EF4-FFF2-40B4-BE49-F238E27FC236}">
                <a16:creationId xmlns:a16="http://schemas.microsoft.com/office/drawing/2014/main" id="{6BBB35E8-D68A-79C6-E03D-DDF915CC6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081213"/>
              </p:ext>
            </p:extLst>
          </p:nvPr>
        </p:nvGraphicFramePr>
        <p:xfrm>
          <a:off x="484451" y="2241295"/>
          <a:ext cx="11005095" cy="42111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916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1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11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412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08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Document’s subject :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This document </a:t>
                      </a: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describes</a:t>
                      </a:r>
                      <a:r>
                        <a:rPr kumimoji="0" lang="en-US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 the process of the R&amp;D/Capex-APPG Arbitration gate</a:t>
                      </a:r>
                      <a:endParaRPr kumimoji="0" lang="fr-FR" sz="12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j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72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Associated Process :</a:t>
                      </a:r>
                      <a:endParaRPr lang="en-US" sz="1200" b="0" noProof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POXX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Recipients 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(Confidentiality Level)</a:t>
                      </a:r>
                      <a:endParaRPr lang="en-US" sz="1200" b="0" noProof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1-Renault Internal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</a:t>
                      </a:r>
                      <a:endParaRPr lang="fr-FR" sz="120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NAME</a:t>
                      </a:r>
                      <a:endParaRPr lang="fr-FR" sz="1200" b="1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FUNCTION</a:t>
                      </a:r>
                      <a:endParaRPr lang="fr-FR" sz="1200" b="1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3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fr-FR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DATE and SIGNATURE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3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1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 err="1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Authors</a:t>
                      </a: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: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685800" rtl="0" eaLnBrk="1" latinLnBrk="0" hangingPunct="1">
                        <a:lnSpc>
                          <a:spcPct val="115000"/>
                        </a:lnSpc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Pierre Tcheuffa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Philippe  </a:t>
                      </a:r>
                      <a:r>
                        <a:rPr lang="fr-FR" sz="1200" kern="120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Larnaudie</a:t>
                      </a:r>
                      <a:endParaRPr lang="fr-FR" sz="1200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APPG Process Pilot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R&amp;D/Capex Control Tower Leader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fr-FR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28/04/2023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0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Validated</a:t>
                      </a:r>
                      <a:r>
                        <a:rPr lang="en-US" sz="1200" b="0" baseline="0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by</a:t>
                      </a: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: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Maria-Eugenia </a:t>
                      </a:r>
                      <a:r>
                        <a:rPr lang="fr-FR" sz="1200" kern="120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Garcia-Coudoin</a:t>
                      </a:r>
                      <a:endParaRPr lang="fr-FR" sz="1200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APPG PMO Manager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XX/04/2023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Validated</a:t>
                      </a:r>
                      <a:r>
                        <a:rPr lang="en-US" sz="1200" b="0" baseline="0" noProof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 by</a:t>
                      </a: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 :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Benoit  </a:t>
                      </a:r>
                      <a:r>
                        <a:rPr lang="fr-FR" sz="1200" kern="120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Bochard</a:t>
                      </a:r>
                      <a:endParaRPr lang="fr-FR" sz="1200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VP, Group Renault Product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XX/04/2023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012922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Approved by :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Guido </a:t>
                      </a:r>
                      <a:r>
                        <a:rPr lang="fr-FR" sz="1200" kern="120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Haak</a:t>
                      </a:r>
                      <a:endParaRPr lang="fr-FR" sz="1200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  <a:tabLst>
                          <a:tab pos="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Chief Advanced Product &amp; Planning Officer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2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Times New Roman" panose="02020603050405020304" pitchFamily="18" charset="0"/>
                        </a:rPr>
                        <a:t>XX/04/2023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0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Other features (Optional)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BBC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791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remember </a:t>
                      </a:r>
                      <a:r>
                        <a:rPr lang="fr-FR" sz="1200" b="0" baseline="0">
                          <a:solidFill>
                            <a:schemeClr val="tx1"/>
                          </a:solidFill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fr-FR" sz="1200" b="0">
                        <a:solidFill>
                          <a:schemeClr val="tx1"/>
                        </a:solidFill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March 2023: </a:t>
                      </a:r>
                      <a:r>
                        <a:rPr lang="fr-FR" sz="1200" kern="1200" err="1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Creation</a:t>
                      </a:r>
                      <a:endParaRPr lang="fr-FR" sz="1200" kern="120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fr-F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DEA95F8C-2DE3-6802-8DEA-BAFF71A515F5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29570613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E30485-FDA6-8BED-B567-3BD59B2B3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5775"/>
          </a:xfrm>
        </p:spPr>
        <p:txBody>
          <a:bodyPr/>
          <a:lstStyle/>
          <a:p>
            <a:r>
              <a:rPr lang="fr-FR" noProof="0" dirty="0"/>
              <a:t>FILTER 1  ZOOM :  APPG 2023 GUIDELINES</a:t>
            </a:r>
            <a:br>
              <a:rPr lang="fr-FR" noProof="0" dirty="0"/>
            </a:br>
            <a:endParaRPr lang="fr-FR" dirty="0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BE8F051-6CEA-16C2-CB55-2343948CE63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KEY PRINCIPLES &amp; METHODOLOGY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3E3BE8-E8DA-42CF-6AD5-EA0A1B1A6253}"/>
              </a:ext>
            </a:extLst>
          </p:cNvPr>
          <p:cNvSpPr txBox="1"/>
          <p:nvPr/>
        </p:nvSpPr>
        <p:spPr>
          <a:xfrm>
            <a:off x="179152" y="114935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6" name="Espace réservé du pied de page 1">
            <a:extLst>
              <a:ext uri="{FF2B5EF4-FFF2-40B4-BE49-F238E27FC236}">
                <a16:creationId xmlns:a16="http://schemas.microsoft.com/office/drawing/2014/main" id="{919B0E81-EBAE-FA5B-D8A6-9970ADD4B901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aphicFrame>
        <p:nvGraphicFramePr>
          <p:cNvPr id="13" name="Diagramme 12">
            <a:extLst>
              <a:ext uri="{FF2B5EF4-FFF2-40B4-BE49-F238E27FC236}">
                <a16:creationId xmlns:a16="http://schemas.microsoft.com/office/drawing/2014/main" id="{CFE0C210-7ABF-DE82-ED32-FAA7BCF7FAA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7982970"/>
              </p:ext>
            </p:extLst>
          </p:nvPr>
        </p:nvGraphicFramePr>
        <p:xfrm>
          <a:off x="485776" y="1681165"/>
          <a:ext cx="11480800" cy="4754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mage 6">
            <a:extLst>
              <a:ext uri="{FF2B5EF4-FFF2-40B4-BE49-F238E27FC236}">
                <a16:creationId xmlns:a16="http://schemas.microsoft.com/office/drawing/2014/main" id="{31C89B0D-F8E8-01BA-0EB1-79DABE8F5AB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8001" y="5814983"/>
            <a:ext cx="659928" cy="628682"/>
          </a:xfrm>
          <a:prstGeom prst="roundRect">
            <a:avLst/>
          </a:prstGeom>
          <a:ln w="38100">
            <a:noFill/>
          </a:ln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3993737D-D952-897C-2FA4-8C25BE8B0FF6}"/>
              </a:ext>
            </a:extLst>
          </p:cNvPr>
          <p:cNvGrpSpPr/>
          <p:nvPr/>
        </p:nvGrpSpPr>
        <p:grpSpPr>
          <a:xfrm>
            <a:off x="5870577" y="196057"/>
            <a:ext cx="5133974" cy="1009648"/>
            <a:chOff x="5543552" y="127559"/>
            <a:chExt cx="5133974" cy="1009648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F445BE80-6E16-46DC-B672-79D9525157B6}"/>
                </a:ext>
              </a:extLst>
            </p:cNvPr>
            <p:cNvSpPr txBox="1"/>
            <p:nvPr/>
          </p:nvSpPr>
          <p:spPr>
            <a:xfrm>
              <a:off x="5646738" y="217567"/>
              <a:ext cx="5030788" cy="817245"/>
            </a:xfrm>
            <a:prstGeom prst="roundRect">
              <a:avLst/>
            </a:prstGeom>
            <a:solidFill>
              <a:srgbClr val="C00000"/>
            </a:solidFill>
            <a:ln w="76200"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NO</a:t>
              </a:r>
              <a:r>
                <a:rPr lang="en-GB" sz="1400" dirty="0">
                  <a:solidFill>
                    <a:schemeClr val="bg1"/>
                  </a:solidFill>
                </a:rPr>
                <a:t> come-back on already arbitrated topics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All request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MUST</a:t>
              </a:r>
              <a:r>
                <a:rPr lang="en-GB" sz="1400" dirty="0">
                  <a:solidFill>
                    <a:schemeClr val="bg1"/>
                  </a:solidFill>
                </a:rPr>
                <a:t> comply diversity guides</a:t>
              </a:r>
            </a:p>
            <a:p>
              <a:pPr marL="895350" marR="0" lvl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17550" algn="l"/>
                </a:tabLst>
                <a:defRPr/>
              </a:pPr>
              <a:r>
                <a:rPr lang="en-GB" sz="1400" dirty="0">
                  <a:solidFill>
                    <a:schemeClr val="bg1"/>
                  </a:solidFill>
                </a:rPr>
                <a:t>- </a:t>
              </a:r>
              <a:r>
                <a:rPr lang="en-GB" sz="1400" b="1" dirty="0">
                  <a:solidFill>
                    <a:schemeClr val="bg1"/>
                  </a:solidFill>
                  <a:latin typeface="+mj-lt"/>
                </a:rPr>
                <a:t>INDIA</a:t>
              </a:r>
              <a:r>
                <a:rPr lang="en-GB" sz="1400" dirty="0">
                  <a:solidFill>
                    <a:schemeClr val="bg1"/>
                  </a:solidFill>
                </a:rPr>
                <a:t> not considered</a:t>
              </a:r>
            </a:p>
          </p:txBody>
        </p:sp>
        <p:pic>
          <p:nvPicPr>
            <p:cNvPr id="17" name="Graphique 16" descr="Avertissement avec un remplissage uni">
              <a:extLst>
                <a:ext uri="{FF2B5EF4-FFF2-40B4-BE49-F238E27FC236}">
                  <a16:creationId xmlns:a16="http://schemas.microsoft.com/office/drawing/2014/main" id="{3E264808-5717-ED53-F92E-EC037313889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543552" y="127559"/>
              <a:ext cx="1009648" cy="1009648"/>
            </a:xfrm>
            <a:prstGeom prst="rect">
              <a:avLst/>
            </a:prstGeom>
          </p:spPr>
        </p:pic>
      </p:grpSp>
      <p:pic>
        <p:nvPicPr>
          <p:cNvPr id="4" name="Image 3">
            <a:extLst>
              <a:ext uri="{FF2B5EF4-FFF2-40B4-BE49-F238E27FC236}">
                <a16:creationId xmlns:a16="http://schemas.microsoft.com/office/drawing/2014/main" id="{5E3ABC69-A164-388B-FCE4-813C2FC7B94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5775" y="5599072"/>
            <a:ext cx="659928" cy="844593"/>
          </a:xfrm>
          <a:prstGeom prst="roundRect">
            <a:avLst/>
          </a:prstGeom>
          <a:ln w="38100">
            <a:noFill/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751C64D-17C1-E743-6AD2-02B94E0DF85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13870" y="6129324"/>
            <a:ext cx="590580" cy="311166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17554160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itre 84">
            <a:extLst>
              <a:ext uri="{FF2B5EF4-FFF2-40B4-BE49-F238E27FC236}">
                <a16:creationId xmlns:a16="http://schemas.microsoft.com/office/drawing/2014/main" id="{B965426F-26EE-19C4-4427-58FDBEC7F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401" y="786368"/>
            <a:ext cx="11217275" cy="317148"/>
          </a:xfrm>
        </p:spPr>
        <p:txBody>
          <a:bodyPr/>
          <a:lstStyle/>
          <a:p>
            <a:r>
              <a:rPr lang="fr-FR" sz="2000"/>
              <a:t>Back to budget </a:t>
            </a:r>
            <a:r>
              <a:rPr lang="fr-FR" sz="2000" err="1"/>
              <a:t>based</a:t>
            </a:r>
            <a:r>
              <a:rPr lang="fr-FR" sz="2000"/>
              <a:t> on A/B/C  </a:t>
            </a:r>
            <a:r>
              <a:rPr lang="fr-FR" sz="2000" err="1"/>
              <a:t>methodology</a:t>
            </a:r>
            <a:r>
              <a:rPr lang="fr-FR" sz="2000"/>
              <a:t> </a:t>
            </a:r>
            <a:r>
              <a:rPr lang="fr-FR" sz="2000" err="1"/>
              <a:t>after</a:t>
            </a:r>
            <a:r>
              <a:rPr lang="fr-FR" sz="2000"/>
              <a:t> arbitration </a:t>
            </a:r>
            <a:r>
              <a:rPr lang="fr-FR" sz="2000" err="1"/>
              <a:t>gate</a:t>
            </a:r>
            <a:endParaRPr lang="fr-FR" sz="200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</p:txBody>
      </p:sp>
      <p:cxnSp>
        <p:nvCxnSpPr>
          <p:cNvPr id="6" name="Straight Connector 50">
            <a:extLst>
              <a:ext uri="{FF2B5EF4-FFF2-40B4-BE49-F238E27FC236}">
                <a16:creationId xmlns:a16="http://schemas.microsoft.com/office/drawing/2014/main" id="{2FC52198-1B75-1672-B8DE-163FA2C87A6F}"/>
              </a:ext>
            </a:extLst>
          </p:cNvPr>
          <p:cNvCxnSpPr/>
          <p:nvPr>
            <p:custDataLst>
              <p:tags r:id="rId1"/>
            </p:custDataLst>
          </p:nvPr>
        </p:nvCxnSpPr>
        <p:spPr bwMode="auto">
          <a:xfrm>
            <a:off x="6822477" y="2249272"/>
            <a:ext cx="523875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11">
            <a:extLst>
              <a:ext uri="{FF2B5EF4-FFF2-40B4-BE49-F238E27FC236}">
                <a16:creationId xmlns:a16="http://schemas.microsoft.com/office/drawing/2014/main" id="{28AA1F65-ED6F-A426-02DB-9399783272F6}"/>
              </a:ext>
            </a:extLst>
          </p:cNvPr>
          <p:cNvCxnSpPr>
            <a:cxnSpLocks/>
          </p:cNvCxnSpPr>
          <p:nvPr/>
        </p:nvCxnSpPr>
        <p:spPr bwMode="auto">
          <a:xfrm>
            <a:off x="4117903" y="3056620"/>
            <a:ext cx="670424" cy="2509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33">
            <a:extLst>
              <a:ext uri="{FF2B5EF4-FFF2-40B4-BE49-F238E27FC236}">
                <a16:creationId xmlns:a16="http://schemas.microsoft.com/office/drawing/2014/main" id="{FC9C46B3-9B8C-C801-728F-768E30215815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 bwMode="auto">
          <a:xfrm>
            <a:off x="5713218" y="2848678"/>
            <a:ext cx="730012" cy="1868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Straight Connector 10">
            <a:extLst>
              <a:ext uri="{FF2B5EF4-FFF2-40B4-BE49-F238E27FC236}">
                <a16:creationId xmlns:a16="http://schemas.microsoft.com/office/drawing/2014/main" id="{A421D699-1499-111F-3FB6-13D96286781F}"/>
              </a:ext>
            </a:extLst>
          </p:cNvPr>
          <p:cNvCxnSpPr/>
          <p:nvPr>
            <p:custDataLst>
              <p:tags r:id="rId3"/>
            </p:custDataLst>
          </p:nvPr>
        </p:nvCxnSpPr>
        <p:spPr bwMode="auto">
          <a:xfrm>
            <a:off x="3385093" y="4159101"/>
            <a:ext cx="523875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 useBgFill="1">
        <p:nvSpPr>
          <p:cNvPr id="11" name="Freeform: Shape 133">
            <a:extLst>
              <a:ext uri="{FF2B5EF4-FFF2-40B4-BE49-F238E27FC236}">
                <a16:creationId xmlns:a16="http://schemas.microsoft.com/office/drawing/2014/main" id="{030D7A37-63CC-DCF5-8A64-47A98C075B5E}"/>
              </a:ext>
            </a:extLst>
          </p:cNvPr>
          <p:cNvSpPr/>
          <p:nvPr>
            <p:custDataLst>
              <p:tags r:id="rId4"/>
            </p:custDataLst>
          </p:nvPr>
        </p:nvSpPr>
        <p:spPr bwMode="auto">
          <a:xfrm>
            <a:off x="5280502" y="4185934"/>
            <a:ext cx="763589" cy="263525"/>
          </a:xfrm>
          <a:custGeom>
            <a:avLst/>
            <a:gdLst/>
            <a:ahLst/>
            <a:cxnLst/>
            <a:rect l="0" t="0" r="0" b="0"/>
            <a:pathLst>
              <a:path w="763589" h="263526">
                <a:moveTo>
                  <a:pt x="0" y="206375"/>
                </a:moveTo>
                <a:lnTo>
                  <a:pt x="763588" y="0"/>
                </a:lnTo>
                <a:lnTo>
                  <a:pt x="763588" y="57150"/>
                </a:lnTo>
                <a:lnTo>
                  <a:pt x="0" y="263525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 useBgFill="1">
        <p:nvSpPr>
          <p:cNvPr id="12" name="Freeform: Shape 130">
            <a:extLst>
              <a:ext uri="{FF2B5EF4-FFF2-40B4-BE49-F238E27FC236}">
                <a16:creationId xmlns:a16="http://schemas.microsoft.com/office/drawing/2014/main" id="{13D0FC28-99E3-937B-C23C-9E477864B50B}"/>
              </a:ext>
            </a:extLst>
          </p:cNvPr>
          <p:cNvSpPr/>
          <p:nvPr>
            <p:custDataLst>
              <p:tags r:id="rId5"/>
            </p:custDataLst>
          </p:nvPr>
        </p:nvSpPr>
        <p:spPr bwMode="auto">
          <a:xfrm>
            <a:off x="3066092" y="4391460"/>
            <a:ext cx="763589" cy="263525"/>
          </a:xfrm>
          <a:custGeom>
            <a:avLst/>
            <a:gdLst/>
            <a:ahLst/>
            <a:cxnLst/>
            <a:rect l="0" t="0" r="0" b="0"/>
            <a:pathLst>
              <a:path w="763589" h="263526">
                <a:moveTo>
                  <a:pt x="0" y="206375"/>
                </a:moveTo>
                <a:lnTo>
                  <a:pt x="763588" y="0"/>
                </a:lnTo>
                <a:lnTo>
                  <a:pt x="763588" y="57150"/>
                </a:lnTo>
                <a:lnTo>
                  <a:pt x="0" y="263525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DBF21EC-3FAE-ECA8-C2DB-37B1FD772C1F}"/>
              </a:ext>
            </a:extLst>
          </p:cNvPr>
          <p:cNvSpPr/>
          <p:nvPr/>
        </p:nvSpPr>
        <p:spPr bwMode="auto">
          <a:xfrm>
            <a:off x="5241303" y="6039812"/>
            <a:ext cx="763589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spcCol="0" rtlCol="0" anchor="t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MTP TARGET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513245-EC09-BD9F-8803-7A5FE83D461E}"/>
              </a:ext>
            </a:extLst>
          </p:cNvPr>
          <p:cNvSpPr/>
          <p:nvPr>
            <p:custDataLst>
              <p:tags r:id="rId6"/>
            </p:custDataLst>
          </p:nvPr>
        </p:nvSpPr>
        <p:spPr bwMode="gray">
          <a:xfrm>
            <a:off x="3276278" y="4974919"/>
            <a:ext cx="423863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FF4C577-25A9-4737-A116-A614A2FA2A4A}" type="datetime'''1'''''''''',''''''''''5''''''''''''''7''''''''''''''''8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1,578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437EA08-54B3-E817-0366-62B7FB4416A5}"/>
              </a:ext>
            </a:extLst>
          </p:cNvPr>
          <p:cNvSpPr/>
          <p:nvPr>
            <p:custDataLst>
              <p:tags r:id="rId7"/>
            </p:custDataLst>
          </p:nvPr>
        </p:nvSpPr>
        <p:spPr bwMode="gray">
          <a:xfrm>
            <a:off x="3040063" y="4446283"/>
            <a:ext cx="381000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5C58BA0-F20D-474D-817D-0B9EC747F7B9}" type="datetime'''1'''''''''''',''9''''''''''''6''1''''''''''''''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1,961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CB099F2-2364-E893-C712-CCCE01EDEAEF}"/>
              </a:ext>
            </a:extLst>
          </p:cNvPr>
          <p:cNvSpPr/>
          <p:nvPr/>
        </p:nvSpPr>
        <p:spPr bwMode="auto">
          <a:xfrm>
            <a:off x="7159697" y="5961722"/>
            <a:ext cx="44767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t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PILE UP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B57BAB-930E-2395-F0AF-EB6E1CCBDA71}"/>
              </a:ext>
            </a:extLst>
          </p:cNvPr>
          <p:cNvSpPr/>
          <p:nvPr>
            <p:custDataLst>
              <p:tags r:id="rId8"/>
            </p:custDataLst>
          </p:nvPr>
        </p:nvSpPr>
        <p:spPr bwMode="gray">
          <a:xfrm>
            <a:off x="7166049" y="4732902"/>
            <a:ext cx="4349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0F81F7E-92FF-43B1-960A-39857992188A}" type="datetime'''''''''1'''',''''6''''''''''''''''''''''''''''4''''''''''''8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1,648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427A63D-B0FA-3111-CE8A-6AF10EA933B7}"/>
              </a:ext>
            </a:extLst>
          </p:cNvPr>
          <p:cNvSpPr/>
          <p:nvPr>
            <p:custDataLst>
              <p:tags r:id="rId9"/>
            </p:custDataLst>
          </p:nvPr>
        </p:nvSpPr>
        <p:spPr bwMode="gray">
          <a:xfrm>
            <a:off x="964973" y="4718068"/>
            <a:ext cx="442913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D6A857F-06FA-4ADD-8DA6-893162D7E8B6}" type="datetime'''1'''''',''''''''''''5''''''''''''50''''''''''''''''''''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1,550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F323B3B-F078-A15D-44F1-DCF0076A2B82}"/>
              </a:ext>
            </a:extLst>
          </p:cNvPr>
          <p:cNvSpPr/>
          <p:nvPr>
            <p:custDataLst>
              <p:tags r:id="rId10"/>
            </p:custDataLst>
          </p:nvPr>
        </p:nvSpPr>
        <p:spPr bwMode="gray">
          <a:xfrm>
            <a:off x="945924" y="3727468"/>
            <a:ext cx="47942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79EA724-0256-45BE-9B82-656C269A4444}" type="datetime'2'''''''''''''''''''',''''''''''2''''''''''''''''''50''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2,250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93BE6CD-05FA-9F40-B95F-E9F45A4AC294}"/>
              </a:ext>
            </a:extLst>
          </p:cNvPr>
          <p:cNvSpPr/>
          <p:nvPr>
            <p:custDataLst>
              <p:tags r:id="rId11"/>
            </p:custDataLst>
          </p:nvPr>
        </p:nvSpPr>
        <p:spPr bwMode="gray">
          <a:xfrm>
            <a:off x="2172537" y="3681107"/>
            <a:ext cx="423863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9E80715-E1D0-40CD-9E83-01ED2E8F9FCC}" type="datetime'''''''2'''',''''4''''''1''''''''''''''6''''''''''''''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2,416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576A09F-1617-06B6-ACCF-BFE9694690A4}"/>
              </a:ext>
            </a:extLst>
          </p:cNvPr>
          <p:cNvSpPr/>
          <p:nvPr/>
        </p:nvSpPr>
        <p:spPr>
          <a:xfrm>
            <a:off x="3303346" y="6071823"/>
            <a:ext cx="275581" cy="2876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A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C8D518-75F5-E75D-6B66-506C004A58C1}"/>
              </a:ext>
            </a:extLst>
          </p:cNvPr>
          <p:cNvSpPr/>
          <p:nvPr/>
        </p:nvSpPr>
        <p:spPr>
          <a:xfrm>
            <a:off x="4105692" y="6071823"/>
            <a:ext cx="275581" cy="2876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03B8F726-D53A-45C5-D300-DD9BEE62AFDC}"/>
              </a:ext>
            </a:extLst>
          </p:cNvPr>
          <p:cNvSpPr/>
          <p:nvPr/>
        </p:nvSpPr>
        <p:spPr>
          <a:xfrm>
            <a:off x="6426944" y="6088033"/>
            <a:ext cx="275581" cy="2876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C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4BAA83D-0151-5443-0E45-AC6B2500D7AA}"/>
              </a:ext>
            </a:extLst>
          </p:cNvPr>
          <p:cNvSpPr/>
          <p:nvPr/>
        </p:nvSpPr>
        <p:spPr>
          <a:xfrm>
            <a:off x="171954" y="1505983"/>
            <a:ext cx="2845047" cy="4953587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25" name="Titre 12">
            <a:extLst>
              <a:ext uri="{FF2B5EF4-FFF2-40B4-BE49-F238E27FC236}">
                <a16:creationId xmlns:a16="http://schemas.microsoft.com/office/drawing/2014/main" id="{951E29B3-3501-CA0D-EA08-29F2B9A5F37B}"/>
              </a:ext>
            </a:extLst>
          </p:cNvPr>
          <p:cNvSpPr txBox="1">
            <a:spLocks/>
          </p:cNvSpPr>
          <p:nvPr/>
        </p:nvSpPr>
        <p:spPr>
          <a:xfrm>
            <a:off x="530595" y="1144864"/>
            <a:ext cx="2281564" cy="570304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202x Gap to target</a:t>
            </a:r>
          </a:p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 identification</a:t>
            </a:r>
            <a:b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+mj-cs"/>
              </a:rPr>
            </a:b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j-ea"/>
              <a:cs typeface="+mj-cs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87AA233-405C-B8F4-5F5F-560ECFB9E40D}"/>
              </a:ext>
            </a:extLst>
          </p:cNvPr>
          <p:cNvSpPr/>
          <p:nvPr/>
        </p:nvSpPr>
        <p:spPr>
          <a:xfrm>
            <a:off x="7850808" y="1133624"/>
            <a:ext cx="4259689" cy="249689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Titre 12">
            <a:extLst>
              <a:ext uri="{FF2B5EF4-FFF2-40B4-BE49-F238E27FC236}">
                <a16:creationId xmlns:a16="http://schemas.microsoft.com/office/drawing/2014/main" id="{6BB3CBF7-C24A-3F67-E1B7-9B1F9FF4C504}"/>
              </a:ext>
            </a:extLst>
          </p:cNvPr>
          <p:cNvSpPr txBox="1">
            <a:spLocks/>
          </p:cNvSpPr>
          <p:nvPr/>
        </p:nvSpPr>
        <p:spPr>
          <a:xfrm>
            <a:off x="8350672" y="1316178"/>
            <a:ext cx="3710531" cy="409193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0" cap="none" baseline="0"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Regulatory topics + projects @ VPC or beyond</a:t>
            </a:r>
          </a:p>
        </p:txBody>
      </p:sp>
      <p:sp>
        <p:nvSpPr>
          <p:cNvPr id="28" name="Titre 12">
            <a:extLst>
              <a:ext uri="{FF2B5EF4-FFF2-40B4-BE49-F238E27FC236}">
                <a16:creationId xmlns:a16="http://schemas.microsoft.com/office/drawing/2014/main" id="{993E0F81-7B83-91E4-C32B-944D9ECFB781}"/>
              </a:ext>
            </a:extLst>
          </p:cNvPr>
          <p:cNvSpPr txBox="1">
            <a:spLocks/>
          </p:cNvSpPr>
          <p:nvPr/>
        </p:nvSpPr>
        <p:spPr>
          <a:xfrm>
            <a:off x="8350673" y="1890506"/>
            <a:ext cx="3772836" cy="648929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0" cap="none" baseline="0"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Projects before VPC w/ the best ET/ 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PMa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 ranking or with a strategic importance, up to guide level</a:t>
            </a:r>
          </a:p>
        </p:txBody>
      </p:sp>
      <p:sp>
        <p:nvSpPr>
          <p:cNvPr id="29" name="Titre 12">
            <a:extLst>
              <a:ext uri="{FF2B5EF4-FFF2-40B4-BE49-F238E27FC236}">
                <a16:creationId xmlns:a16="http://schemas.microsoft.com/office/drawing/2014/main" id="{AE53A9B7-D868-21EA-E8C8-AD65D0F71A45}"/>
              </a:ext>
            </a:extLst>
          </p:cNvPr>
          <p:cNvSpPr txBox="1">
            <a:spLocks/>
          </p:cNvSpPr>
          <p:nvPr/>
        </p:nvSpPr>
        <p:spPr>
          <a:xfrm>
            <a:off x="8379787" y="2573297"/>
            <a:ext cx="3681415" cy="645093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0" cap="none" baseline="0"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Not decided projects: Brand life cycle management, Brands overlays, CCL development </a:t>
            </a:r>
          </a:p>
        </p:txBody>
      </p:sp>
      <p:sp>
        <p:nvSpPr>
          <p:cNvPr id="30" name="Titre 12">
            <a:extLst>
              <a:ext uri="{FF2B5EF4-FFF2-40B4-BE49-F238E27FC236}">
                <a16:creationId xmlns:a16="http://schemas.microsoft.com/office/drawing/2014/main" id="{BB76CCD1-5942-50F4-D10D-E405F5C610B0}"/>
              </a:ext>
            </a:extLst>
          </p:cNvPr>
          <p:cNvSpPr txBox="1">
            <a:spLocks/>
          </p:cNvSpPr>
          <p:nvPr/>
        </p:nvSpPr>
        <p:spPr>
          <a:xfrm>
            <a:off x="8827857" y="967102"/>
            <a:ext cx="2462856" cy="383784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0" cap="none" baseline="0"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Guiding principles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3072CA2-DFAD-60BF-58C7-5B9681DAB82F}"/>
              </a:ext>
            </a:extLst>
          </p:cNvPr>
          <p:cNvSpPr/>
          <p:nvPr/>
        </p:nvSpPr>
        <p:spPr>
          <a:xfrm>
            <a:off x="7969455" y="1355157"/>
            <a:ext cx="275581" cy="29140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A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99DA75A-15B6-F924-5D3F-86D2A0BEA08A}"/>
              </a:ext>
            </a:extLst>
          </p:cNvPr>
          <p:cNvSpPr/>
          <p:nvPr/>
        </p:nvSpPr>
        <p:spPr>
          <a:xfrm>
            <a:off x="7969455" y="1927540"/>
            <a:ext cx="275581" cy="29140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B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1D045CC-8D5F-32D2-ECF2-0A7C0F5557D3}"/>
              </a:ext>
            </a:extLst>
          </p:cNvPr>
          <p:cNvSpPr/>
          <p:nvPr/>
        </p:nvSpPr>
        <p:spPr>
          <a:xfrm>
            <a:off x="7969455" y="2590181"/>
            <a:ext cx="275581" cy="2876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C</a:t>
            </a:r>
          </a:p>
        </p:txBody>
      </p:sp>
      <p:graphicFrame>
        <p:nvGraphicFramePr>
          <p:cNvPr id="34" name="Chart 6">
            <a:extLst>
              <a:ext uri="{FF2B5EF4-FFF2-40B4-BE49-F238E27FC236}">
                <a16:creationId xmlns:a16="http://schemas.microsoft.com/office/drawing/2014/main" id="{19F5DE4C-069A-FD32-2D3C-D975E6148A47}"/>
              </a:ext>
            </a:extLst>
          </p:cNvPr>
          <p:cNvGraphicFramePr/>
          <p:nvPr/>
        </p:nvGraphicFramePr>
        <p:xfrm>
          <a:off x="111862" y="2250141"/>
          <a:ext cx="2617565" cy="4156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6"/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98818931-45F8-4A68-F5AF-B257F1384E81}"/>
              </a:ext>
            </a:extLst>
          </p:cNvPr>
          <p:cNvSpPr/>
          <p:nvPr/>
        </p:nvSpPr>
        <p:spPr>
          <a:xfrm>
            <a:off x="406753" y="2189476"/>
            <a:ext cx="675408" cy="36960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6DA41DF-C1B4-70E2-28B9-3989BEBE81F5}"/>
              </a:ext>
            </a:extLst>
          </p:cNvPr>
          <p:cNvSpPr/>
          <p:nvPr/>
        </p:nvSpPr>
        <p:spPr>
          <a:xfrm>
            <a:off x="1945097" y="2853557"/>
            <a:ext cx="582774" cy="303193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ED7C5B9-199E-987A-FCEF-E4DFBC445EBF}"/>
              </a:ext>
            </a:extLst>
          </p:cNvPr>
          <p:cNvSpPr/>
          <p:nvPr/>
        </p:nvSpPr>
        <p:spPr>
          <a:xfrm>
            <a:off x="1183377" y="2212525"/>
            <a:ext cx="546971" cy="64103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40D57BD-299F-38D6-1AD5-263481300782}"/>
              </a:ext>
            </a:extLst>
          </p:cNvPr>
          <p:cNvSpPr/>
          <p:nvPr>
            <p:custDataLst>
              <p:tags r:id="rId12"/>
            </p:custDataLst>
          </p:nvPr>
        </p:nvSpPr>
        <p:spPr bwMode="gray">
          <a:xfrm>
            <a:off x="414671" y="1932779"/>
            <a:ext cx="487363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8A528B9-D16D-34A4-AF42-3888336A2A64}"/>
              </a:ext>
            </a:extLst>
          </p:cNvPr>
          <p:cNvSpPr/>
          <p:nvPr>
            <p:custDataLst>
              <p:tags r:id="rId13"/>
            </p:custDataLst>
          </p:nvPr>
        </p:nvSpPr>
        <p:spPr bwMode="gray">
          <a:xfrm>
            <a:off x="1925543" y="2596723"/>
            <a:ext cx="503239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691A162-34BF-2CDA-3C24-5945A30EC0C6}"/>
              </a:ext>
            </a:extLst>
          </p:cNvPr>
          <p:cNvSpPr/>
          <p:nvPr/>
        </p:nvSpPr>
        <p:spPr bwMode="gray">
          <a:xfrm>
            <a:off x="1242587" y="1966809"/>
            <a:ext cx="3460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41" name="Titre 12">
            <a:extLst>
              <a:ext uri="{FF2B5EF4-FFF2-40B4-BE49-F238E27FC236}">
                <a16:creationId xmlns:a16="http://schemas.microsoft.com/office/drawing/2014/main" id="{A444860F-8956-7076-96C2-9B404B1543EF}"/>
              </a:ext>
            </a:extLst>
          </p:cNvPr>
          <p:cNvSpPr txBox="1">
            <a:spLocks/>
          </p:cNvSpPr>
          <p:nvPr/>
        </p:nvSpPr>
        <p:spPr>
          <a:xfrm>
            <a:off x="3155800" y="2030485"/>
            <a:ext cx="1211805" cy="248515"/>
          </a:xfrm>
          <a:prstGeom prst="rect">
            <a:avLst/>
          </a:prstGeom>
          <a:noFill/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0" cap="none" baseline="0"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[Units in M€]</a:t>
            </a:r>
            <a:b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</a:b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j-ea"/>
              <a:cs typeface="Arial" panose="020B0604020202020204" pitchFamily="34" charset="0"/>
            </a:endParaRP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5BD7221-C6AE-A633-FC82-4652291168B7}"/>
              </a:ext>
            </a:extLst>
          </p:cNvPr>
          <p:cNvSpPr/>
          <p:nvPr/>
        </p:nvSpPr>
        <p:spPr>
          <a:xfrm>
            <a:off x="7863820" y="3641736"/>
            <a:ext cx="4259689" cy="328479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8184D3E-974B-AD30-7397-A37FCFF585E1}"/>
              </a:ext>
            </a:extLst>
          </p:cNvPr>
          <p:cNvSpPr/>
          <p:nvPr/>
        </p:nvSpPr>
        <p:spPr>
          <a:xfrm>
            <a:off x="5357907" y="2853557"/>
            <a:ext cx="578603" cy="3047497"/>
          </a:xfrm>
          <a:prstGeom prst="rect">
            <a:avLst/>
          </a:prstGeom>
          <a:solidFill>
            <a:srgbClr val="9EC8A3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25793F9-D3DB-7DED-CDE2-E822F26DA089}"/>
              </a:ext>
            </a:extLst>
          </p:cNvPr>
          <p:cNvSpPr/>
          <p:nvPr/>
        </p:nvSpPr>
        <p:spPr>
          <a:xfrm>
            <a:off x="7110048" y="2222128"/>
            <a:ext cx="619019" cy="3619007"/>
          </a:xfrm>
          <a:prstGeom prst="rect">
            <a:avLst/>
          </a:prstGeom>
          <a:solidFill>
            <a:srgbClr val="7F7F7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BB5B7AD8-3643-96EA-FF2A-15B9B4E5F32B}"/>
              </a:ext>
            </a:extLst>
          </p:cNvPr>
          <p:cNvSpPr/>
          <p:nvPr/>
        </p:nvSpPr>
        <p:spPr>
          <a:xfrm>
            <a:off x="3180037" y="5404906"/>
            <a:ext cx="619015" cy="511383"/>
          </a:xfrm>
          <a:prstGeom prst="rect">
            <a:avLst/>
          </a:prstGeom>
          <a:solidFill>
            <a:srgbClr val="467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DE8E6D6-E6C1-8E0C-DFF0-97651861E3C6}"/>
              </a:ext>
            </a:extLst>
          </p:cNvPr>
          <p:cNvSpPr/>
          <p:nvPr/>
        </p:nvSpPr>
        <p:spPr>
          <a:xfrm>
            <a:off x="3178530" y="4159101"/>
            <a:ext cx="621559" cy="1254795"/>
          </a:xfrm>
          <a:prstGeom prst="rect">
            <a:avLst/>
          </a:prstGeom>
          <a:solidFill>
            <a:srgbClr val="9EC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3BE92A7-1A8F-B924-3801-F04AC91034E7}"/>
              </a:ext>
            </a:extLst>
          </p:cNvPr>
          <p:cNvSpPr/>
          <p:nvPr/>
        </p:nvSpPr>
        <p:spPr>
          <a:xfrm>
            <a:off x="3897095" y="3053365"/>
            <a:ext cx="565151" cy="553377"/>
          </a:xfrm>
          <a:prstGeom prst="rect">
            <a:avLst/>
          </a:prstGeom>
          <a:solidFill>
            <a:srgbClr val="9EC8A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0FFBE94-61C3-C204-BFA8-645A3633C8B8}"/>
              </a:ext>
            </a:extLst>
          </p:cNvPr>
          <p:cNvSpPr/>
          <p:nvPr/>
        </p:nvSpPr>
        <p:spPr>
          <a:xfrm>
            <a:off x="3899182" y="3603495"/>
            <a:ext cx="565151" cy="553235"/>
          </a:xfrm>
          <a:prstGeom prst="rect">
            <a:avLst/>
          </a:prstGeom>
          <a:solidFill>
            <a:srgbClr val="467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B9DD6E6-8C40-F882-857A-70212CF196C3}"/>
              </a:ext>
            </a:extLst>
          </p:cNvPr>
          <p:cNvSpPr/>
          <p:nvPr/>
        </p:nvSpPr>
        <p:spPr>
          <a:xfrm>
            <a:off x="5371219" y="4787182"/>
            <a:ext cx="562747" cy="1116997"/>
          </a:xfrm>
          <a:prstGeom prst="rect">
            <a:avLst/>
          </a:prstGeom>
          <a:solidFill>
            <a:srgbClr val="467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20DA5D03-57E8-2B67-55D1-9A2A4E4272D6}"/>
              </a:ext>
            </a:extLst>
          </p:cNvPr>
          <p:cNvSpPr/>
          <p:nvPr/>
        </p:nvSpPr>
        <p:spPr>
          <a:xfrm>
            <a:off x="7117779" y="4555246"/>
            <a:ext cx="611288" cy="1268272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F308E52-70C3-174B-4532-47C037C8B8BB}"/>
              </a:ext>
            </a:extLst>
          </p:cNvPr>
          <p:cNvSpPr/>
          <p:nvPr/>
        </p:nvSpPr>
        <p:spPr>
          <a:xfrm>
            <a:off x="6281903" y="2245962"/>
            <a:ext cx="546971" cy="6187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FB68EAD-6030-AD49-3035-AEA0EE58848B}"/>
              </a:ext>
            </a:extLst>
          </p:cNvPr>
          <p:cNvSpPr/>
          <p:nvPr/>
        </p:nvSpPr>
        <p:spPr bwMode="gray">
          <a:xfrm>
            <a:off x="5471188" y="5149225"/>
            <a:ext cx="3460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D5375F1-C87F-6528-5E6C-71A232F5B051}"/>
              </a:ext>
            </a:extLst>
          </p:cNvPr>
          <p:cNvSpPr/>
          <p:nvPr/>
        </p:nvSpPr>
        <p:spPr bwMode="gray">
          <a:xfrm>
            <a:off x="5461248" y="3944143"/>
            <a:ext cx="3460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FD0D45A-8B30-A5F1-637A-612F3018F0DD}"/>
              </a:ext>
            </a:extLst>
          </p:cNvPr>
          <p:cNvSpPr/>
          <p:nvPr/>
        </p:nvSpPr>
        <p:spPr bwMode="gray">
          <a:xfrm>
            <a:off x="7246521" y="4969598"/>
            <a:ext cx="3460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36DC506D-F8D5-659C-C6F9-DC2709E24A2A}"/>
              </a:ext>
            </a:extLst>
          </p:cNvPr>
          <p:cNvSpPr/>
          <p:nvPr>
            <p:custDataLst>
              <p:tags r:id="rId14"/>
            </p:custDataLst>
          </p:nvPr>
        </p:nvSpPr>
        <p:spPr bwMode="gray">
          <a:xfrm>
            <a:off x="7254948" y="3508040"/>
            <a:ext cx="346075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6A0C65C-3F9E-531A-62BC-A067339F09DF}"/>
              </a:ext>
            </a:extLst>
          </p:cNvPr>
          <p:cNvSpPr/>
          <p:nvPr/>
        </p:nvSpPr>
        <p:spPr bwMode="auto">
          <a:xfrm>
            <a:off x="3168942" y="4611706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R&amp;D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57" name="Straight Connector 11">
            <a:extLst>
              <a:ext uri="{FF2B5EF4-FFF2-40B4-BE49-F238E27FC236}">
                <a16:creationId xmlns:a16="http://schemas.microsoft.com/office/drawing/2014/main" id="{B4C62E7D-F0A8-D6CD-A200-B9CAA5755990}"/>
              </a:ext>
            </a:extLst>
          </p:cNvPr>
          <p:cNvCxnSpPr>
            <a:cxnSpLocks/>
          </p:cNvCxnSpPr>
          <p:nvPr>
            <p:custDataLst>
              <p:tags r:id="rId15"/>
            </p:custDataLst>
          </p:nvPr>
        </p:nvCxnSpPr>
        <p:spPr bwMode="auto">
          <a:xfrm>
            <a:off x="4905191" y="2849573"/>
            <a:ext cx="592333" cy="859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lgDash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3CF15A1E-273A-D519-D142-308C5B146816}"/>
              </a:ext>
            </a:extLst>
          </p:cNvPr>
          <p:cNvSpPr/>
          <p:nvPr/>
        </p:nvSpPr>
        <p:spPr>
          <a:xfrm>
            <a:off x="4589175" y="2859942"/>
            <a:ext cx="570955" cy="220573"/>
          </a:xfrm>
          <a:prstGeom prst="rect">
            <a:avLst/>
          </a:prstGeom>
          <a:gradFill flip="none" rotWithShape="1">
            <a:gsLst>
              <a:gs pos="0">
                <a:srgbClr val="467B4B"/>
              </a:gs>
              <a:gs pos="74000">
                <a:srgbClr val="9EC8A3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pic>
        <p:nvPicPr>
          <p:cNvPr id="59" name="Graphique 58" descr="Flèche : pivoter à gauche">
            <a:extLst>
              <a:ext uri="{FF2B5EF4-FFF2-40B4-BE49-F238E27FC236}">
                <a16:creationId xmlns:a16="http://schemas.microsoft.com/office/drawing/2014/main" id="{EE2BF8DD-BD67-3B09-8673-7E5E69B82E38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5126402" y="1826914"/>
            <a:ext cx="1590438" cy="655655"/>
          </a:xfrm>
          <a:prstGeom prst="rect">
            <a:avLst/>
          </a:prstGeom>
        </p:spPr>
      </p:pic>
      <p:sp>
        <p:nvSpPr>
          <p:cNvPr id="60" name="Rectangle 59">
            <a:extLst>
              <a:ext uri="{FF2B5EF4-FFF2-40B4-BE49-F238E27FC236}">
                <a16:creationId xmlns:a16="http://schemas.microsoft.com/office/drawing/2014/main" id="{712F8CC0-5F44-F9DD-4E2E-FD696706FAFB}"/>
              </a:ext>
            </a:extLst>
          </p:cNvPr>
          <p:cNvSpPr/>
          <p:nvPr/>
        </p:nvSpPr>
        <p:spPr>
          <a:xfrm>
            <a:off x="4742276" y="6069421"/>
            <a:ext cx="275581" cy="2876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D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D36D057-93DF-A40E-28CE-3A4CF781D39A}"/>
              </a:ext>
            </a:extLst>
          </p:cNvPr>
          <p:cNvSpPr/>
          <p:nvPr/>
        </p:nvSpPr>
        <p:spPr>
          <a:xfrm>
            <a:off x="7968054" y="3253677"/>
            <a:ext cx="275581" cy="287680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1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D</a:t>
            </a:r>
          </a:p>
        </p:txBody>
      </p:sp>
      <p:sp>
        <p:nvSpPr>
          <p:cNvPr id="62" name="Titre 12">
            <a:extLst>
              <a:ext uri="{FF2B5EF4-FFF2-40B4-BE49-F238E27FC236}">
                <a16:creationId xmlns:a16="http://schemas.microsoft.com/office/drawing/2014/main" id="{163C6A72-21B3-829D-8C46-E9D175EE6379}"/>
              </a:ext>
            </a:extLst>
          </p:cNvPr>
          <p:cNvSpPr txBox="1">
            <a:spLocks/>
          </p:cNvSpPr>
          <p:nvPr/>
        </p:nvSpPr>
        <p:spPr>
          <a:xfrm>
            <a:off x="8344879" y="3265802"/>
            <a:ext cx="2950139" cy="183196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0" cap="none" baseline="0"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Provision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27E3CD6C-A5FA-8590-3341-65D9067173DB}"/>
              </a:ext>
            </a:extLst>
          </p:cNvPr>
          <p:cNvSpPr txBox="1"/>
          <p:nvPr/>
        </p:nvSpPr>
        <p:spPr>
          <a:xfrm>
            <a:off x="8350672" y="4838620"/>
            <a:ext cx="3678645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Ranking of non-regulatory topics by ET/</a:t>
            </a:r>
            <a:r>
              <a:rPr kumimoji="0" lang="en-US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MaP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. 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968EB7C3-005B-0740-D783-61011DB67D02}"/>
              </a:ext>
            </a:extLst>
          </p:cNvPr>
          <p:cNvSpPr txBox="1"/>
          <p:nvPr/>
        </p:nvSpPr>
        <p:spPr>
          <a:xfrm>
            <a:off x="8347868" y="3854441"/>
            <a:ext cx="3713333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Screening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for new regulatory topics to be included in A tank.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65" name="Titre 12">
            <a:extLst>
              <a:ext uri="{FF2B5EF4-FFF2-40B4-BE49-F238E27FC236}">
                <a16:creationId xmlns:a16="http://schemas.microsoft.com/office/drawing/2014/main" id="{27E7910D-BA46-A292-B9C7-674358C236FB}"/>
              </a:ext>
            </a:extLst>
          </p:cNvPr>
          <p:cNvSpPr txBox="1">
            <a:spLocks/>
          </p:cNvSpPr>
          <p:nvPr/>
        </p:nvSpPr>
        <p:spPr>
          <a:xfrm>
            <a:off x="8745885" y="3520478"/>
            <a:ext cx="2462856" cy="383784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defPPr>
              <a:defRPr lang="fr-FR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0" cap="none" baseline="0"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 Management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7622D180-E743-5347-91A4-D6EAE84B39CE}"/>
              </a:ext>
            </a:extLst>
          </p:cNvPr>
          <p:cNvSpPr txBox="1"/>
          <p:nvPr/>
        </p:nvSpPr>
        <p:spPr>
          <a:xfrm>
            <a:off x="8348586" y="5766578"/>
            <a:ext cx="3787828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If gap to budget exists, need to drop one or several projects from the original B-tank in order to compensate the newly added C-topics (“marathon”)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71" name="Titre 12">
            <a:extLst>
              <a:ext uri="{FF2B5EF4-FFF2-40B4-BE49-F238E27FC236}">
                <a16:creationId xmlns:a16="http://schemas.microsoft.com/office/drawing/2014/main" id="{FA329DE7-CBE4-EDCF-1208-CDBE912B35E7}"/>
              </a:ext>
            </a:extLst>
          </p:cNvPr>
          <p:cNvSpPr txBox="1">
            <a:spLocks/>
          </p:cNvSpPr>
          <p:nvPr/>
        </p:nvSpPr>
        <p:spPr>
          <a:xfrm>
            <a:off x="3168941" y="1240732"/>
            <a:ext cx="4617472" cy="386699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Screening of </a:t>
            </a:r>
            <a:r>
              <a:rPr kumimoji="0" lang="en-US" sz="213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the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j-ea"/>
                <a:cs typeface="Arial" panose="020B0604020202020204" pitchFamily="34" charset="0"/>
              </a:rPr>
              <a:t> pile up content 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7071110F-0840-A304-0D1F-3AEE1E63EBA1}"/>
              </a:ext>
            </a:extLst>
          </p:cNvPr>
          <p:cNvSpPr/>
          <p:nvPr>
            <p:custDataLst>
              <p:tags r:id="rId16"/>
            </p:custDataLst>
          </p:nvPr>
        </p:nvSpPr>
        <p:spPr bwMode="auto">
          <a:xfrm>
            <a:off x="3214778" y="5510905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028DDF-6899-401F-90D8-278972829EDD}" type="datetime'C''''''''ap''''''''''''''''''''''e''''''''''''''x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Capex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C511CDB6-E513-9E9A-23BD-BD8B21A18D9B}"/>
              </a:ext>
            </a:extLst>
          </p:cNvPr>
          <p:cNvSpPr/>
          <p:nvPr>
            <p:custDataLst>
              <p:tags r:id="rId17"/>
            </p:custDataLst>
          </p:nvPr>
        </p:nvSpPr>
        <p:spPr bwMode="auto">
          <a:xfrm>
            <a:off x="456401" y="6002220"/>
            <a:ext cx="447675" cy="3426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t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PILE UP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202x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AE676BF-70DC-5F11-604B-FCCE1DCD8DC4}"/>
              </a:ext>
            </a:extLst>
          </p:cNvPr>
          <p:cNvSpPr/>
          <p:nvPr/>
        </p:nvSpPr>
        <p:spPr bwMode="auto">
          <a:xfrm>
            <a:off x="1790650" y="6005125"/>
            <a:ext cx="1049012" cy="47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spcCol="0" rtlCol="0" anchor="t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Budget 202x</a:t>
            </a:r>
          </a:p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w/ task</a:t>
            </a: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 1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5F680F53-8CDC-E094-53E1-E1BBCD9569B2}"/>
              </a:ext>
            </a:extLst>
          </p:cNvPr>
          <p:cNvSpPr/>
          <p:nvPr>
            <p:custDataLst>
              <p:tags r:id="rId18"/>
            </p:custDataLst>
          </p:nvPr>
        </p:nvSpPr>
        <p:spPr bwMode="auto">
          <a:xfrm>
            <a:off x="1038848" y="5987751"/>
            <a:ext cx="763589" cy="476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spcCol="0" rtlCol="0" anchor="t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GAP TO TARGET 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00FC6A8-10D5-21D2-B297-7AE29D2CA943}"/>
              </a:ext>
            </a:extLst>
          </p:cNvPr>
          <p:cNvSpPr/>
          <p:nvPr>
            <p:custDataLst>
              <p:tags r:id="rId19"/>
            </p:custDataLst>
          </p:nvPr>
        </p:nvSpPr>
        <p:spPr bwMode="gray">
          <a:xfrm>
            <a:off x="1988173" y="2581155"/>
            <a:ext cx="487363" cy="1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25400" tIns="0" rIns="25400" bIns="0" numCol="1" spcCol="0" rtlCol="0" anchor="b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230745-6019-3C90-32DB-B4FE69C86828}"/>
              </a:ext>
            </a:extLst>
          </p:cNvPr>
          <p:cNvSpPr/>
          <p:nvPr/>
        </p:nvSpPr>
        <p:spPr>
          <a:xfrm>
            <a:off x="398475" y="4611705"/>
            <a:ext cx="682179" cy="1258961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0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4A0FF55-34FC-447A-E0D7-72CD44A57812}"/>
              </a:ext>
            </a:extLst>
          </p:cNvPr>
          <p:cNvSpPr/>
          <p:nvPr>
            <p:custDataLst>
              <p:tags r:id="rId20"/>
            </p:custDataLst>
          </p:nvPr>
        </p:nvSpPr>
        <p:spPr bwMode="auto">
          <a:xfrm>
            <a:off x="488816" y="5104758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028DDF-6899-401F-90D8-278972829EDD}" type="datetime'C''''''''ap''''''''''''''''''''''e''''''''''''''x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Capex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B819A9-415A-98D5-5AF8-F8CD49267ECC}"/>
              </a:ext>
            </a:extLst>
          </p:cNvPr>
          <p:cNvSpPr/>
          <p:nvPr/>
        </p:nvSpPr>
        <p:spPr bwMode="auto">
          <a:xfrm>
            <a:off x="400079" y="3649970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R&amp;D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4BF1E51-630E-81F8-D05E-577E3A417A28}"/>
              </a:ext>
            </a:extLst>
          </p:cNvPr>
          <p:cNvSpPr/>
          <p:nvPr>
            <p:custDataLst>
              <p:tags r:id="rId21"/>
            </p:custDataLst>
          </p:nvPr>
        </p:nvSpPr>
        <p:spPr bwMode="auto">
          <a:xfrm>
            <a:off x="7120566" y="5055080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028DDF-6899-401F-90D8-278972829EDD}" type="datetime'C''''''''ap''''''''''''''''''''''e''''''''''''''x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Capex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2D94BDF-7E5D-7F9B-ACA8-2AF898215609}"/>
              </a:ext>
            </a:extLst>
          </p:cNvPr>
          <p:cNvSpPr/>
          <p:nvPr/>
        </p:nvSpPr>
        <p:spPr bwMode="auto">
          <a:xfrm>
            <a:off x="5366412" y="3717771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R&amp;D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ADD7D47-72D3-D2C1-CC7F-4C50D8969FB6}"/>
              </a:ext>
            </a:extLst>
          </p:cNvPr>
          <p:cNvSpPr/>
          <p:nvPr/>
        </p:nvSpPr>
        <p:spPr bwMode="auto">
          <a:xfrm>
            <a:off x="7120565" y="3493397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R&amp;D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ECAC4DA1-912C-CBC9-AEEF-BC07BE9C5FD2}"/>
              </a:ext>
            </a:extLst>
          </p:cNvPr>
          <p:cNvSpPr/>
          <p:nvPr>
            <p:custDataLst>
              <p:tags r:id="rId22"/>
            </p:custDataLst>
          </p:nvPr>
        </p:nvSpPr>
        <p:spPr bwMode="auto">
          <a:xfrm>
            <a:off x="5388616" y="5110874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028DDF-6899-401F-90D8-278972829EDD}" type="datetime'C''''''''ap''''''''''''''''''''''e''''''''''''''x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Capex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568F7FC-4C80-577D-B3EC-FD38C21F5BAB}"/>
              </a:ext>
            </a:extLst>
          </p:cNvPr>
          <p:cNvSpPr/>
          <p:nvPr/>
        </p:nvSpPr>
        <p:spPr>
          <a:xfrm>
            <a:off x="1949732" y="4771198"/>
            <a:ext cx="591587" cy="1116997"/>
          </a:xfrm>
          <a:prstGeom prst="rect">
            <a:avLst/>
          </a:prstGeom>
          <a:solidFill>
            <a:srgbClr val="467B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BBFB8A2-51CC-EA6F-D25B-B556D7297845}"/>
              </a:ext>
            </a:extLst>
          </p:cNvPr>
          <p:cNvSpPr/>
          <p:nvPr>
            <p:custDataLst>
              <p:tags r:id="rId23"/>
            </p:custDataLst>
          </p:nvPr>
        </p:nvSpPr>
        <p:spPr bwMode="auto">
          <a:xfrm>
            <a:off x="1953953" y="5146838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028DDF-6899-401F-90D8-278972829EDD}" type="datetime'C''''''''ap''''''''''''''''''''''e''''''''''''''x'''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Capex</a:t>
            </a:fld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9A8FA08-9E53-7F95-FE49-D6D8BDA94C1E}"/>
              </a:ext>
            </a:extLst>
          </p:cNvPr>
          <p:cNvSpPr/>
          <p:nvPr/>
        </p:nvSpPr>
        <p:spPr bwMode="auto">
          <a:xfrm>
            <a:off x="1956376" y="3883762"/>
            <a:ext cx="5556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R&amp;D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35994C86-EF43-9506-A68C-280B0A62E0BD}"/>
              </a:ext>
            </a:extLst>
          </p:cNvPr>
          <p:cNvSpPr txBox="1"/>
          <p:nvPr/>
        </p:nvSpPr>
        <p:spPr>
          <a:xfrm>
            <a:off x="123206" y="73195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5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88722E51-2F0D-890F-7A05-43BA9F592CAA}"/>
              </a:ext>
            </a:extLst>
          </p:cNvPr>
          <p:cNvSpPr txBox="1"/>
          <p:nvPr/>
        </p:nvSpPr>
        <p:spPr>
          <a:xfrm>
            <a:off x="8344879" y="4318420"/>
            <a:ext cx="3713333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Cross-check non-</a:t>
            </a:r>
            <a:r>
              <a:rPr kumimoji="0" lang="fr-FR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regulatory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fr-FR" sz="1400">
                <a:solidFill>
                  <a:prstClr val="black"/>
                </a:solidFill>
                <a:latin typeface="Renault Group"/>
                <a:ea typeface="MS PGothic" pitchFamily="34" charset="-128"/>
                <a:cs typeface="Arial" panose="020B0604020202020204" pitchFamily="34" charset="0"/>
              </a:rPr>
              <a:t>topics </a:t>
            </a:r>
            <a:r>
              <a:rPr lang="fr-FR" sz="1400" err="1">
                <a:solidFill>
                  <a:prstClr val="black"/>
                </a:solidFill>
                <a:latin typeface="Renault Group"/>
                <a:ea typeface="MS PGothic" pitchFamily="34" charset="-128"/>
                <a:cs typeface="Arial" panose="020B0604020202020204" pitchFamily="34" charset="0"/>
              </a:rPr>
              <a:t>priorities</a:t>
            </a:r>
            <a:r>
              <a:rPr lang="fr-FR" sz="1400">
                <a:solidFill>
                  <a:prstClr val="black"/>
                </a:solidFill>
                <a:latin typeface="Renault Group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fr-FR" sz="1400" err="1">
                <a:solidFill>
                  <a:prstClr val="black"/>
                </a:solidFill>
                <a:latin typeface="Renault Group"/>
                <a:ea typeface="MS PGothic" pitchFamily="34" charset="-128"/>
                <a:cs typeface="Arial" panose="020B0604020202020204" pitchFamily="34" charset="0"/>
              </a:rPr>
              <a:t>between</a:t>
            </a:r>
            <a:r>
              <a:rPr lang="fr-FR" sz="1400">
                <a:solidFill>
                  <a:prstClr val="black"/>
                </a:solidFill>
                <a:latin typeface="Renault Group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APPG Guidelines and </a:t>
            </a:r>
            <a:r>
              <a:rPr lang="fr-FR" sz="1400">
                <a:solidFill>
                  <a:prstClr val="black"/>
                </a:solidFill>
                <a:latin typeface="Renault Group"/>
                <a:ea typeface="MS PGothic" pitchFamily="34" charset="-128"/>
                <a:cs typeface="Arial" panose="020B0604020202020204" pitchFamily="34" charset="0"/>
              </a:rPr>
              <a:t>r</a:t>
            </a:r>
            <a:r>
              <a:rPr kumimoji="0" lang="fr-FR" sz="1400" b="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equester</a:t>
            </a:r>
            <a:r>
              <a:rPr kumimoji="0" lang="fr-FR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8" name="ZoneTexte 87">
            <a:extLst>
              <a:ext uri="{FF2B5EF4-FFF2-40B4-BE49-F238E27FC236}">
                <a16:creationId xmlns:a16="http://schemas.microsoft.com/office/drawing/2014/main" id="{41C9F201-754D-86AB-D563-DFCF191AA148}"/>
              </a:ext>
            </a:extLst>
          </p:cNvPr>
          <p:cNvSpPr txBox="1"/>
          <p:nvPr/>
        </p:nvSpPr>
        <p:spPr>
          <a:xfrm>
            <a:off x="8323016" y="5302599"/>
            <a:ext cx="3678645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MS PGothic" pitchFamily="34" charset="-128"/>
                <a:cs typeface="Arial" panose="020B0604020202020204" pitchFamily="34" charset="0"/>
              </a:rPr>
              <a:t>Choice of C-topics to integrate on the baseline</a:t>
            </a:r>
            <a:endParaRPr kumimoji="0" lang="fr-FR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92" name="Organigramme : Connecteur 91">
            <a:extLst>
              <a:ext uri="{FF2B5EF4-FFF2-40B4-BE49-F238E27FC236}">
                <a16:creationId xmlns:a16="http://schemas.microsoft.com/office/drawing/2014/main" id="{A939FCDD-BD89-375F-D254-5EF44036E277}"/>
              </a:ext>
            </a:extLst>
          </p:cNvPr>
          <p:cNvSpPr/>
          <p:nvPr/>
        </p:nvSpPr>
        <p:spPr>
          <a:xfrm>
            <a:off x="8826677" y="3477738"/>
            <a:ext cx="309363" cy="317916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Renault Group"/>
                <a:ea typeface="+mn-ea"/>
                <a:cs typeface="Arial" panose="020B0604020202020204" pitchFamily="34" charset="0"/>
              </a:rPr>
              <a:t>C</a:t>
            </a:r>
          </a:p>
        </p:txBody>
      </p:sp>
      <p:pic>
        <p:nvPicPr>
          <p:cNvPr id="93" name="Graphique 92" descr="Flèche : pivoter à gauche">
            <a:extLst>
              <a:ext uri="{FF2B5EF4-FFF2-40B4-BE49-F238E27FC236}">
                <a16:creationId xmlns:a16="http://schemas.microsoft.com/office/drawing/2014/main" id="{0A8FE77D-C69F-1BC4-D4F2-8CDEDC17F65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0800000">
            <a:off x="5844858" y="2951689"/>
            <a:ext cx="1020958" cy="420888"/>
          </a:xfrm>
          <a:prstGeom prst="rect">
            <a:avLst/>
          </a:prstGeom>
        </p:spPr>
      </p:pic>
      <p:sp>
        <p:nvSpPr>
          <p:cNvPr id="94" name="ZoneTexte 93">
            <a:extLst>
              <a:ext uri="{FF2B5EF4-FFF2-40B4-BE49-F238E27FC236}">
                <a16:creationId xmlns:a16="http://schemas.microsoft.com/office/drawing/2014/main" id="{3350C1B7-B866-4955-453A-31E7C07BE5F0}"/>
              </a:ext>
            </a:extLst>
          </p:cNvPr>
          <p:cNvSpPr txBox="1"/>
          <p:nvPr/>
        </p:nvSpPr>
        <p:spPr>
          <a:xfrm>
            <a:off x="8162450" y="99539"/>
            <a:ext cx="1536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>
                <a:solidFill>
                  <a:srgbClr val="FF0000"/>
                </a:solidFill>
              </a:rPr>
              <a:t>WIP</a:t>
            </a:r>
          </a:p>
        </p:txBody>
      </p:sp>
      <p:sp>
        <p:nvSpPr>
          <p:cNvPr id="67" name="Organigramme : Connecteur 66">
            <a:extLst>
              <a:ext uri="{FF2B5EF4-FFF2-40B4-BE49-F238E27FC236}">
                <a16:creationId xmlns:a16="http://schemas.microsoft.com/office/drawing/2014/main" id="{B51AFE73-C506-F332-C38C-11FC7F793BC3}"/>
              </a:ext>
            </a:extLst>
          </p:cNvPr>
          <p:cNvSpPr/>
          <p:nvPr/>
        </p:nvSpPr>
        <p:spPr>
          <a:xfrm>
            <a:off x="7987659" y="3913930"/>
            <a:ext cx="221867" cy="222373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69" name="Organigramme : Connecteur 68">
            <a:extLst>
              <a:ext uri="{FF2B5EF4-FFF2-40B4-BE49-F238E27FC236}">
                <a16:creationId xmlns:a16="http://schemas.microsoft.com/office/drawing/2014/main" id="{7588D4B4-91EE-BC13-2F41-722230E40875}"/>
              </a:ext>
            </a:extLst>
          </p:cNvPr>
          <p:cNvSpPr/>
          <p:nvPr/>
        </p:nvSpPr>
        <p:spPr>
          <a:xfrm>
            <a:off x="7987659" y="4344825"/>
            <a:ext cx="221867" cy="222373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70" name="Organigramme : Connecteur 69">
            <a:extLst>
              <a:ext uri="{FF2B5EF4-FFF2-40B4-BE49-F238E27FC236}">
                <a16:creationId xmlns:a16="http://schemas.microsoft.com/office/drawing/2014/main" id="{ED953CDA-2D1C-3134-F7F6-AE9186A80033}"/>
              </a:ext>
            </a:extLst>
          </p:cNvPr>
          <p:cNvSpPr/>
          <p:nvPr/>
        </p:nvSpPr>
        <p:spPr>
          <a:xfrm>
            <a:off x="7987659" y="4898661"/>
            <a:ext cx="221867" cy="222373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7" name="Organigramme : Connecteur 86">
            <a:extLst>
              <a:ext uri="{FF2B5EF4-FFF2-40B4-BE49-F238E27FC236}">
                <a16:creationId xmlns:a16="http://schemas.microsoft.com/office/drawing/2014/main" id="{E6B92C59-3FB8-2AF9-AAF1-DEDF8A8AB521}"/>
              </a:ext>
            </a:extLst>
          </p:cNvPr>
          <p:cNvSpPr/>
          <p:nvPr/>
        </p:nvSpPr>
        <p:spPr>
          <a:xfrm>
            <a:off x="7987659" y="5317435"/>
            <a:ext cx="221867" cy="222373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Organigramme : Connecteur 88">
            <a:extLst>
              <a:ext uri="{FF2B5EF4-FFF2-40B4-BE49-F238E27FC236}">
                <a16:creationId xmlns:a16="http://schemas.microsoft.com/office/drawing/2014/main" id="{12A7D149-5854-B2A6-C6B6-F626A0EE122C}"/>
              </a:ext>
            </a:extLst>
          </p:cNvPr>
          <p:cNvSpPr/>
          <p:nvPr/>
        </p:nvSpPr>
        <p:spPr>
          <a:xfrm>
            <a:off x="7981204" y="5786732"/>
            <a:ext cx="221867" cy="222373"/>
          </a:xfrm>
          <a:prstGeom prst="flowChartConnector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enault Group"/>
              <a:ea typeface="+mn-ea"/>
              <a:cs typeface="Arial" panose="020B0604020202020204" pitchFamily="34" charset="0"/>
            </a:endParaRPr>
          </a:p>
        </p:txBody>
      </p:sp>
      <p:sp>
        <p:nvSpPr>
          <p:cNvPr id="68" name="Espace réservé du pied de page 1">
            <a:extLst>
              <a:ext uri="{FF2B5EF4-FFF2-40B4-BE49-F238E27FC236}">
                <a16:creationId xmlns:a16="http://schemas.microsoft.com/office/drawing/2014/main" id="{DF5C65CD-F322-7783-8F9E-E4A939CCE4AA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34838248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458AF2-D7D9-F1B3-D0F2-B6832E81EE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400" b="1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rPr>
              <a:t>SUMMARY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56D114-D550-3999-A6E3-16BC4606070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KEY PRINCIPLES &amp; METHODOLOGY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 4-10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28189B-77C3-3F4C-9849-3DBAE8B650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97815C-841D-1047-740C-F605C2E0E1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en-US" sz="1800" b="1" dirty="0">
                <a:latin typeface="+mj-lt"/>
              </a:rPr>
              <a:t>MILESTONE DESCRIPTION &amp; SCOPE</a:t>
            </a:r>
          </a:p>
          <a:p>
            <a:r>
              <a:rPr lang="en-US" altLang="en-US" sz="1800" b="1" dirty="0">
                <a:latin typeface="+mj-lt"/>
              </a:rPr>
              <a:t>Pages : 12-13</a:t>
            </a:r>
          </a:p>
          <a:p>
            <a:endParaRPr lang="fr-FR" b="1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7AD1492-B1BF-ABFA-5540-C3C389A1C85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727B7A1-B596-EE3B-3D19-3F618E801E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MASTER PLANNING 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 : 15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04DBD3-28FF-2F34-20A6-60AAC3B806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33DF34-8FC5-E4A3-181D-56E41BE7DE6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RASIC	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17-18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B88C771-7DBF-686A-8788-596B93EBF30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6E1A8E-4372-176B-356B-23141DA4E41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080440" y="1734503"/>
            <a:ext cx="4908360" cy="612475"/>
          </a:xfrm>
        </p:spPr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DELIVERABLES TIMELINE &amp; TEMPLATE SHEET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20-26</a:t>
            </a:r>
          </a:p>
          <a:p>
            <a:r>
              <a:rPr lang="en-US" sz="1800" b="1">
                <a:solidFill>
                  <a:schemeClr val="bg1">
                    <a:lumMod val="65000"/>
                  </a:schemeClr>
                </a:solidFill>
              </a:rPr>
              <a:t> : </a:t>
            </a:r>
          </a:p>
          <a:p>
            <a:endParaRPr lang="fr-FR" sz="18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4D13062-EB68-1AEB-856D-45906BAAED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ED4399B-D4D8-E82B-4D11-36DAC94940B9}"/>
              </a:ext>
            </a:extLst>
          </p:cNvPr>
          <p:cNvSpPr txBox="1">
            <a:spLocks/>
          </p:cNvSpPr>
          <p:nvPr/>
        </p:nvSpPr>
        <p:spPr>
          <a:xfrm>
            <a:off x="7080440" y="2669559"/>
            <a:ext cx="4908360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6000" indent="-18000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>
                <a:schemeClr val="tx2"/>
              </a:buClr>
              <a:buFont typeface="Renault Group" pitchFamily="2" charset="0"/>
              <a:buChar char="—"/>
              <a:defRPr sz="1400" kern="120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3pPr>
            <a:lvl4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tx2"/>
                </a:solidFill>
                <a:latin typeface="Renault Group Semibold" pitchFamily="2" charset="0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GLOSARY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Page : 28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0DC21CF-59CE-876B-7E19-A6487320461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43839" y="2768048"/>
            <a:ext cx="488950" cy="415498"/>
          </a:xfrm>
        </p:spPr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Espace réservé du pied de page 1">
            <a:extLst>
              <a:ext uri="{FF2B5EF4-FFF2-40B4-BE49-F238E27FC236}">
                <a16:creationId xmlns:a16="http://schemas.microsoft.com/office/drawing/2014/main" id="{49ADF664-6C0C-4E73-5F62-C823294EDE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5725" y="6669163"/>
            <a:ext cx="6044698" cy="15766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RPIF APPG R&amp;D/CAPEX  ARBITRATION GATE March  2023</a:t>
            </a:r>
            <a:endParaRPr kumimoji="0" lang="en-GB" sz="9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04732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947642-DC9A-C6C0-1FAE-FBF3E778F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752" y="850900"/>
            <a:ext cx="11217275" cy="298450"/>
          </a:xfrm>
        </p:spPr>
        <p:txBody>
          <a:bodyPr/>
          <a:lstStyle/>
          <a:p>
            <a:r>
              <a:rPr lang="en-US" sz="240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Rolling Process, Twice a Year</a:t>
            </a:r>
            <a:endParaRPr lang="fr-FR" sz="240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827CF8-1F34-CB76-CD3C-19BA03375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344298"/>
            <a:ext cx="9359900" cy="255194"/>
          </a:xfrm>
        </p:spPr>
        <p:txBody>
          <a:bodyPr/>
          <a:lstStyle/>
          <a:p>
            <a:r>
              <a:rPr lang="en-US" altLang="en-US" sz="2400">
                <a:latin typeface="+mj-lt"/>
                <a:cs typeface="Arial" panose="020B0604020202020204" pitchFamily="34" charset="0"/>
              </a:rPr>
              <a:t>MILESTONE DESCRIPTION &amp; SCOPE</a:t>
            </a:r>
            <a:endParaRPr lang="en-US" sz="2400">
              <a:solidFill>
                <a:srgbClr val="000000"/>
              </a:solidFill>
              <a:latin typeface="+mj-lt"/>
              <a:cs typeface="Arial" panose="020B0604020202020204" pitchFamily="34" charset="0"/>
            </a:endParaRPr>
          </a:p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A216322-D6B1-93D8-0A81-BD795EAF4BDB}"/>
              </a:ext>
            </a:extLst>
          </p:cNvPr>
          <p:cNvSpPr txBox="1"/>
          <p:nvPr/>
        </p:nvSpPr>
        <p:spPr>
          <a:xfrm>
            <a:off x="443454" y="1944167"/>
            <a:ext cx="1700716" cy="687469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Propose Prioritized Topics List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9E7403-8332-5850-43FA-B2542DD6B97E}"/>
              </a:ext>
            </a:extLst>
          </p:cNvPr>
          <p:cNvSpPr txBox="1"/>
          <p:nvPr/>
        </p:nvSpPr>
        <p:spPr>
          <a:xfrm>
            <a:off x="5114924" y="1849897"/>
            <a:ext cx="2088700" cy="1003913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Select Overlay  Candidates for Baseline</a:t>
            </a:r>
          </a:p>
        </p:txBody>
      </p:sp>
      <p:graphicFrame>
        <p:nvGraphicFramePr>
          <p:cNvPr id="7" name="Tableau 70">
            <a:extLst>
              <a:ext uri="{FF2B5EF4-FFF2-40B4-BE49-F238E27FC236}">
                <a16:creationId xmlns:a16="http://schemas.microsoft.com/office/drawing/2014/main" id="{A53A93B9-83A1-4A6B-F723-7F2714C2F0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953934"/>
              </p:ext>
            </p:extLst>
          </p:nvPr>
        </p:nvGraphicFramePr>
        <p:xfrm>
          <a:off x="277047" y="1439260"/>
          <a:ext cx="11401723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8427">
                  <a:extLst>
                    <a:ext uri="{9D8B030D-6E8A-4147-A177-3AD203B41FA5}">
                      <a16:colId xmlns:a16="http://schemas.microsoft.com/office/drawing/2014/main" val="834935561"/>
                    </a:ext>
                  </a:extLst>
                </a:gridCol>
                <a:gridCol w="2711115">
                  <a:extLst>
                    <a:ext uri="{9D8B030D-6E8A-4147-A177-3AD203B41FA5}">
                      <a16:colId xmlns:a16="http://schemas.microsoft.com/office/drawing/2014/main" val="33261723"/>
                    </a:ext>
                  </a:extLst>
                </a:gridCol>
                <a:gridCol w="2043598">
                  <a:extLst>
                    <a:ext uri="{9D8B030D-6E8A-4147-A177-3AD203B41FA5}">
                      <a16:colId xmlns:a16="http://schemas.microsoft.com/office/drawing/2014/main" val="1498818386"/>
                    </a:ext>
                  </a:extLst>
                </a:gridCol>
                <a:gridCol w="4838583">
                  <a:extLst>
                    <a:ext uri="{9D8B030D-6E8A-4147-A177-3AD203B41FA5}">
                      <a16:colId xmlns:a16="http://schemas.microsoft.com/office/drawing/2014/main" val="1725589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300"/>
                        <a:t>PROPOSAL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/>
                        <a:t>CONVERGENCE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/>
                        <a:t>SELECTION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300"/>
                        <a:t>ARBITRATION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7070932"/>
                  </a:ext>
                </a:extLst>
              </a:tr>
            </a:tbl>
          </a:graphicData>
        </a:graphic>
      </p:graphicFrame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2B36592-07E3-7938-3EE2-872C9DE71245}"/>
              </a:ext>
            </a:extLst>
          </p:cNvPr>
          <p:cNvCxnSpPr>
            <a:cxnSpLocks/>
          </p:cNvCxnSpPr>
          <p:nvPr/>
        </p:nvCxnSpPr>
        <p:spPr>
          <a:xfrm flipV="1">
            <a:off x="5297378" y="3309080"/>
            <a:ext cx="0" cy="974888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7A8E173-6694-065D-394A-0FC2BA4C9DF4}"/>
              </a:ext>
            </a:extLst>
          </p:cNvPr>
          <p:cNvCxnSpPr>
            <a:cxnSpLocks/>
          </p:cNvCxnSpPr>
          <p:nvPr/>
        </p:nvCxnSpPr>
        <p:spPr>
          <a:xfrm flipH="1" flipV="1">
            <a:off x="10546062" y="3243344"/>
            <a:ext cx="19742" cy="1089000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33DE410-F8CB-25CA-18FE-E4836B7A4E8A}"/>
              </a:ext>
            </a:extLst>
          </p:cNvPr>
          <p:cNvCxnSpPr>
            <a:cxnSpLocks/>
          </p:cNvCxnSpPr>
          <p:nvPr/>
        </p:nvCxnSpPr>
        <p:spPr>
          <a:xfrm flipV="1">
            <a:off x="1142704" y="3106901"/>
            <a:ext cx="0" cy="1129091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12" name="Flèche : droite à entaille 11">
            <a:extLst>
              <a:ext uri="{FF2B5EF4-FFF2-40B4-BE49-F238E27FC236}">
                <a16:creationId xmlns:a16="http://schemas.microsoft.com/office/drawing/2014/main" id="{ADDA9399-7EA9-2728-E683-47E771759354}"/>
              </a:ext>
            </a:extLst>
          </p:cNvPr>
          <p:cNvSpPr/>
          <p:nvPr/>
        </p:nvSpPr>
        <p:spPr>
          <a:xfrm>
            <a:off x="365760" y="3638504"/>
            <a:ext cx="562979" cy="441204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fr-FR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3" name="Flèche : droite à entaille 12">
            <a:extLst>
              <a:ext uri="{FF2B5EF4-FFF2-40B4-BE49-F238E27FC236}">
                <a16:creationId xmlns:a16="http://schemas.microsoft.com/office/drawing/2014/main" id="{DE0C544D-B963-F38F-49BF-9E49CF8B73EE}"/>
              </a:ext>
            </a:extLst>
          </p:cNvPr>
          <p:cNvSpPr/>
          <p:nvPr/>
        </p:nvSpPr>
        <p:spPr>
          <a:xfrm>
            <a:off x="365760" y="3261116"/>
            <a:ext cx="562979" cy="448227"/>
          </a:xfrm>
          <a:prstGeom prst="notchedRightArrow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fr-FR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39E710A8-8574-199A-1FD5-F049589CB54F}"/>
              </a:ext>
            </a:extLst>
          </p:cNvPr>
          <p:cNvSpPr/>
          <p:nvPr/>
        </p:nvSpPr>
        <p:spPr>
          <a:xfrm>
            <a:off x="10404660" y="4085754"/>
            <a:ext cx="322289" cy="291678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2FD4CBF-F0B9-4172-740E-8EE345ABF3C0}"/>
              </a:ext>
            </a:extLst>
          </p:cNvPr>
          <p:cNvSpPr/>
          <p:nvPr/>
        </p:nvSpPr>
        <p:spPr>
          <a:xfrm>
            <a:off x="5152224" y="4085754"/>
            <a:ext cx="322289" cy="291678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D12A5AA-ECEB-857F-F835-A6B4A4ACF1D8}"/>
              </a:ext>
            </a:extLst>
          </p:cNvPr>
          <p:cNvSpPr txBox="1"/>
          <p:nvPr/>
        </p:nvSpPr>
        <p:spPr>
          <a:xfrm>
            <a:off x="4453954" y="4602350"/>
            <a:ext cx="2120819" cy="719638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 sz="2000" b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Overlays</a:t>
            </a:r>
          </a:p>
          <a:p>
            <a:pPr marL="87311" defTabSz="914377">
              <a:spcAft>
                <a:spcPts val="300"/>
              </a:spcAft>
              <a:defRPr/>
            </a:pPr>
            <a:r>
              <a:rPr lang="en-US" sz="2000" b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Confirmation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C0B7BD4-D826-D8F6-0632-922BFA8C8D1E}"/>
              </a:ext>
            </a:extLst>
          </p:cNvPr>
          <p:cNvSpPr txBox="1"/>
          <p:nvPr/>
        </p:nvSpPr>
        <p:spPr>
          <a:xfrm>
            <a:off x="9952297" y="4619367"/>
            <a:ext cx="1599983" cy="741694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>
            <a:defPPr>
              <a:defRPr lang="fr-FR"/>
            </a:defPPr>
            <a:lvl1pPr marL="87313" indent="0" algn="ctr" fontAlgn="base">
              <a:spcBef>
                <a:spcPct val="0"/>
              </a:spcBef>
              <a:spcAft>
                <a:spcPts val="300"/>
              </a:spcAft>
              <a:defRPr b="1">
                <a:solidFill>
                  <a:srgbClr val="000000"/>
                </a:solidFill>
                <a:latin typeface="Renault Group" panose="020B0604020202020204"/>
              </a:defRPr>
            </a:lvl1pPr>
          </a:lstStyle>
          <a:p>
            <a:pPr marL="87311" algn="l" defTabSz="914377">
              <a:defRPr/>
            </a:pPr>
            <a:r>
              <a:rPr lang="en-US" sz="2000">
                <a:latin typeface="+mj-lt"/>
                <a:cs typeface="Arial" panose="020B0604020202020204" pitchFamily="34" charset="0"/>
              </a:rPr>
              <a:t>Strategy Day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56A499A-3721-E56E-D04E-13D82B7CC4EB}"/>
              </a:ext>
            </a:extLst>
          </p:cNvPr>
          <p:cNvSpPr txBox="1"/>
          <p:nvPr/>
        </p:nvSpPr>
        <p:spPr>
          <a:xfrm>
            <a:off x="1063804" y="3394318"/>
            <a:ext cx="1452321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4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         or ET &gt; 100M€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31EDCB9-D816-9F42-C27E-EACFD7FF517C}"/>
              </a:ext>
            </a:extLst>
          </p:cNvPr>
          <p:cNvSpPr txBox="1"/>
          <p:nvPr/>
        </p:nvSpPr>
        <p:spPr>
          <a:xfrm>
            <a:off x="1048452" y="3737457"/>
            <a:ext cx="216085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400">
                <a:solidFill>
                  <a:prstClr val="black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          or  2M€&lt; ET&lt; 100M€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A0D379-A568-D053-8FF4-7E8A1DC69B48}"/>
              </a:ext>
            </a:extLst>
          </p:cNvPr>
          <p:cNvSpPr/>
          <p:nvPr/>
        </p:nvSpPr>
        <p:spPr>
          <a:xfrm>
            <a:off x="1056830" y="3390205"/>
            <a:ext cx="186039" cy="17383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 sz="240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AA5ECA-2C16-0C1A-D7D7-A77164D8AD46}"/>
              </a:ext>
            </a:extLst>
          </p:cNvPr>
          <p:cNvSpPr/>
          <p:nvPr/>
        </p:nvSpPr>
        <p:spPr>
          <a:xfrm>
            <a:off x="1056830" y="3766377"/>
            <a:ext cx="186039" cy="173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 sz="240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FD1CE73-ADD2-DE07-7E84-3659EC7B9BD5}"/>
              </a:ext>
            </a:extLst>
          </p:cNvPr>
          <p:cNvSpPr txBox="1"/>
          <p:nvPr/>
        </p:nvSpPr>
        <p:spPr>
          <a:xfrm>
            <a:off x="6820919" y="4528782"/>
            <a:ext cx="1599983" cy="1282036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>
            <a:defPPr>
              <a:defRPr lang="fr-FR"/>
            </a:defPPr>
            <a:lvl1pPr marL="87313" indent="0" algn="ctr" fontAlgn="base">
              <a:spcBef>
                <a:spcPct val="0"/>
              </a:spcBef>
              <a:spcAft>
                <a:spcPts val="300"/>
              </a:spcAft>
              <a:defRPr b="1">
                <a:solidFill>
                  <a:srgbClr val="000000"/>
                </a:solidFill>
                <a:latin typeface="Renault Group" panose="020B0604020202020204"/>
              </a:defRPr>
            </a:lvl1pPr>
          </a:lstStyle>
          <a:p>
            <a:pPr marL="87311" algn="l" defTabSz="914377">
              <a:defRPr/>
            </a:pPr>
            <a:r>
              <a:rPr lang="en-US" sz="20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APPG </a:t>
            </a:r>
          </a:p>
          <a:p>
            <a:pPr marL="87311" algn="l" defTabSz="914377">
              <a:defRPr/>
            </a:pPr>
            <a:r>
              <a:rPr lang="fr-FR" sz="200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Arbitration </a:t>
            </a:r>
          </a:p>
          <a:p>
            <a:pPr marL="87311" algn="l" defTabSz="914377">
              <a:defRPr/>
            </a:pPr>
            <a:r>
              <a:rPr lang="fr-FR" sz="2000" err="1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Gate</a:t>
            </a:r>
            <a:r>
              <a:rPr lang="fr-FR" sz="200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en-US" sz="200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4" name="Titre 12">
            <a:extLst>
              <a:ext uri="{FF2B5EF4-FFF2-40B4-BE49-F238E27FC236}">
                <a16:creationId xmlns:a16="http://schemas.microsoft.com/office/drawing/2014/main" id="{8E694129-3670-158E-F9A6-43C7063AE960}"/>
              </a:ext>
            </a:extLst>
          </p:cNvPr>
          <p:cNvSpPr txBox="1">
            <a:spLocks/>
          </p:cNvSpPr>
          <p:nvPr/>
        </p:nvSpPr>
        <p:spPr>
          <a:xfrm>
            <a:off x="178544" y="6460980"/>
            <a:ext cx="4774305" cy="24622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fr-F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prstClr val="black"/>
                </a:solidFill>
                <a:latin typeface="Renault Group" panose="020B0604020202020204" charset="0"/>
              </a:defRPr>
            </a:lvl1pPr>
          </a:lstStyle>
          <a:p>
            <a:pPr defTabSz="914377">
              <a:defRPr/>
            </a:pPr>
            <a:r>
              <a:rPr lang="en-US" sz="160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C : Projects not decided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42F9BB8-54F2-9E2E-1778-D2C501B85A93}"/>
              </a:ext>
            </a:extLst>
          </p:cNvPr>
          <p:cNvSpPr txBox="1"/>
          <p:nvPr/>
        </p:nvSpPr>
        <p:spPr>
          <a:xfrm>
            <a:off x="7443835" y="1944167"/>
            <a:ext cx="1350709" cy="71226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Baseline decision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1750AF8-22DF-1342-2FA4-EB75AE96F87A}"/>
              </a:ext>
            </a:extLst>
          </p:cNvPr>
          <p:cNvSpPr txBox="1"/>
          <p:nvPr/>
        </p:nvSpPr>
        <p:spPr>
          <a:xfrm>
            <a:off x="9928066" y="1944167"/>
            <a:ext cx="1350709" cy="712263"/>
          </a:xfrm>
          <a:prstGeom prst="rect">
            <a:avLst/>
          </a:prstGeom>
          <a:solidFill>
            <a:srgbClr val="0000FF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>
                <a:solidFill>
                  <a:srgbClr val="FFFFFF"/>
                </a:solidFill>
                <a:latin typeface="+mj-lt"/>
                <a:cs typeface="Arial" panose="020B0604020202020204" pitchFamily="34" charset="0"/>
              </a:rPr>
              <a:t>Baseline decision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540611D-B752-3B48-6E4D-092E4637D4A1}"/>
              </a:ext>
            </a:extLst>
          </p:cNvPr>
          <p:cNvSpPr txBox="1"/>
          <p:nvPr/>
        </p:nvSpPr>
        <p:spPr>
          <a:xfrm>
            <a:off x="9952297" y="2783479"/>
            <a:ext cx="1832233" cy="16927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1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Blue topics  </a:t>
            </a:r>
            <a:r>
              <a:rPr lang="fr-FR" sz="1100" err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with</a:t>
            </a:r>
            <a:r>
              <a:rPr lang="fr-FR" sz="11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ET &gt; 100M€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0A90E9-5069-C54F-00C5-5E40AB9D76B4}"/>
              </a:ext>
            </a:extLst>
          </p:cNvPr>
          <p:cNvSpPr txBox="1"/>
          <p:nvPr/>
        </p:nvSpPr>
        <p:spPr>
          <a:xfrm>
            <a:off x="7288611" y="2783479"/>
            <a:ext cx="1979709" cy="16927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1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White topics  </a:t>
            </a:r>
            <a:r>
              <a:rPr lang="fr-FR" sz="1100" err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with</a:t>
            </a:r>
            <a:r>
              <a:rPr lang="fr-FR" sz="11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ET &lt; 100M€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7B4C6A-F742-065F-E6E6-195831988635}"/>
              </a:ext>
            </a:extLst>
          </p:cNvPr>
          <p:cNvSpPr txBox="1"/>
          <p:nvPr/>
        </p:nvSpPr>
        <p:spPr>
          <a:xfrm>
            <a:off x="5211176" y="2783479"/>
            <a:ext cx="812723" cy="33855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1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White +</a:t>
            </a:r>
            <a:r>
              <a:rPr lang="fr-FR" sz="1100" err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blue</a:t>
            </a:r>
            <a:r>
              <a:rPr lang="fr-FR" sz="11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 defTabSz="914377">
              <a:defRPr/>
            </a:pPr>
            <a:r>
              <a:rPr lang="fr-FR" sz="11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1594FE65-749B-32FF-9D4A-9A0A795F00B8}"/>
              </a:ext>
            </a:extLst>
          </p:cNvPr>
          <p:cNvSpPr/>
          <p:nvPr/>
        </p:nvSpPr>
        <p:spPr>
          <a:xfrm>
            <a:off x="11043251" y="5704386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</a:endParaRPr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D456618-2A2A-A051-863A-1C282536BB4D}"/>
              </a:ext>
            </a:extLst>
          </p:cNvPr>
          <p:cNvSpPr/>
          <p:nvPr/>
        </p:nvSpPr>
        <p:spPr>
          <a:xfrm>
            <a:off x="11043251" y="6026203"/>
            <a:ext cx="180000" cy="180000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/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8CB141D3-B2E1-A198-8E50-61B0A462F0A2}"/>
              </a:ext>
            </a:extLst>
          </p:cNvPr>
          <p:cNvSpPr/>
          <p:nvPr/>
        </p:nvSpPr>
        <p:spPr>
          <a:xfrm>
            <a:off x="11043251" y="6345392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33" name="テキスト ボックス 138">
            <a:extLst>
              <a:ext uri="{FF2B5EF4-FFF2-40B4-BE49-F238E27FC236}">
                <a16:creationId xmlns:a16="http://schemas.microsoft.com/office/drawing/2014/main" id="{5603AF2E-3489-7475-7525-3CE0CA753CF6}"/>
              </a:ext>
            </a:extLst>
          </p:cNvPr>
          <p:cNvSpPr txBox="1"/>
          <p:nvPr/>
        </p:nvSpPr>
        <p:spPr>
          <a:xfrm>
            <a:off x="11289564" y="5662687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</a:rPr>
              <a:t>Level1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4" name="テキスト ボックス 132">
            <a:extLst>
              <a:ext uri="{FF2B5EF4-FFF2-40B4-BE49-F238E27FC236}">
                <a16:creationId xmlns:a16="http://schemas.microsoft.com/office/drawing/2014/main" id="{D609A298-C1A7-4AED-FF17-F04C156D45CC}"/>
              </a:ext>
            </a:extLst>
          </p:cNvPr>
          <p:cNvSpPr txBox="1"/>
          <p:nvPr/>
        </p:nvSpPr>
        <p:spPr>
          <a:xfrm>
            <a:off x="11289564" y="5975015"/>
            <a:ext cx="7296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</a:rPr>
              <a:t>Level2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</a:endParaRPr>
          </a:p>
        </p:txBody>
      </p:sp>
      <p:sp>
        <p:nvSpPr>
          <p:cNvPr id="35" name="テキスト ボックス 134">
            <a:extLst>
              <a:ext uri="{FF2B5EF4-FFF2-40B4-BE49-F238E27FC236}">
                <a16:creationId xmlns:a16="http://schemas.microsoft.com/office/drawing/2014/main" id="{9A7B92B0-3C5F-CCD8-8FDC-C04DD6E80F5C}"/>
              </a:ext>
            </a:extLst>
          </p:cNvPr>
          <p:cNvSpPr txBox="1"/>
          <p:nvPr/>
        </p:nvSpPr>
        <p:spPr>
          <a:xfrm>
            <a:off x="11289564" y="6291655"/>
            <a:ext cx="7784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Level3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8687C613-553B-244A-7250-0B9A24432B0B}"/>
              </a:ext>
            </a:extLst>
          </p:cNvPr>
          <p:cNvGrpSpPr/>
          <p:nvPr/>
        </p:nvGrpSpPr>
        <p:grpSpPr>
          <a:xfrm>
            <a:off x="2112171" y="1827109"/>
            <a:ext cx="2648801" cy="1110182"/>
            <a:chOff x="2336759" y="1474185"/>
            <a:chExt cx="2648801" cy="1110182"/>
          </a:xfrm>
        </p:grpSpPr>
        <p:grpSp>
          <p:nvGrpSpPr>
            <p:cNvPr id="38" name="Groupe 37">
              <a:extLst>
                <a:ext uri="{FF2B5EF4-FFF2-40B4-BE49-F238E27FC236}">
                  <a16:creationId xmlns:a16="http://schemas.microsoft.com/office/drawing/2014/main" id="{C6E8AAF3-3B30-2487-01AD-1519B40EE28C}"/>
                </a:ext>
              </a:extLst>
            </p:cNvPr>
            <p:cNvGrpSpPr/>
            <p:nvPr/>
          </p:nvGrpSpPr>
          <p:grpSpPr>
            <a:xfrm>
              <a:off x="3559145" y="1474185"/>
              <a:ext cx="999628" cy="999628"/>
              <a:chOff x="2634136" y="2502396"/>
              <a:chExt cx="999628" cy="999628"/>
            </a:xfrm>
          </p:grpSpPr>
          <p:pic>
            <p:nvPicPr>
              <p:cNvPr id="43" name="Graphique 42" descr="Cercles avec flèches avec un remplissage uni">
                <a:extLst>
                  <a:ext uri="{FF2B5EF4-FFF2-40B4-BE49-F238E27FC236}">
                    <a16:creationId xmlns:a16="http://schemas.microsoft.com/office/drawing/2014/main" id="{00006D09-80C7-421E-59A7-C1EDA41DA8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634136" y="2502396"/>
                <a:ext cx="999628" cy="999628"/>
              </a:xfrm>
              <a:prstGeom prst="rect">
                <a:avLst/>
              </a:prstGeom>
            </p:spPr>
          </p:pic>
          <p:sp>
            <p:nvSpPr>
              <p:cNvPr id="44" name="Ellipse 43">
                <a:extLst>
                  <a:ext uri="{FF2B5EF4-FFF2-40B4-BE49-F238E27FC236}">
                    <a16:creationId xmlns:a16="http://schemas.microsoft.com/office/drawing/2014/main" id="{4FB7FC8E-BE0A-9620-92AB-A7EA78C57D05}"/>
                  </a:ext>
                </a:extLst>
              </p:cNvPr>
              <p:cNvSpPr/>
              <p:nvPr/>
            </p:nvSpPr>
            <p:spPr>
              <a:xfrm>
                <a:off x="3009660" y="2612872"/>
                <a:ext cx="180000" cy="18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377">
                  <a:defRPr/>
                </a:pPr>
                <a:endParaRPr lang="en-US" sz="1200" kern="0">
                  <a:solidFill>
                    <a:srgbClr val="000000"/>
                  </a:solidFill>
                  <a:latin typeface="+mj-lt"/>
                  <a:ea typeface="MS PGothic"/>
                  <a:cs typeface="Arial" panose="020B0604020202020204" pitchFamily="34" charset="0"/>
                </a:endParaRPr>
              </a:p>
            </p:txBody>
          </p:sp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3E32BD72-C73C-FE2D-B189-021BB3729F60}"/>
                  </a:ext>
                </a:extLst>
              </p:cNvPr>
              <p:cNvSpPr/>
              <p:nvPr/>
            </p:nvSpPr>
            <p:spPr>
              <a:xfrm>
                <a:off x="2796300" y="3096742"/>
                <a:ext cx="180000" cy="18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377">
                  <a:defRPr/>
                </a:pPr>
                <a:endParaRPr lang="en-US" sz="1200" kern="0">
                  <a:solidFill>
                    <a:srgbClr val="000000"/>
                  </a:solidFill>
                  <a:latin typeface="+mj-lt"/>
                  <a:ea typeface="MS PGothic"/>
                  <a:cs typeface="Arial" panose="020B0604020202020204" pitchFamily="34" charset="0"/>
                </a:endParaRPr>
              </a:p>
            </p:txBody>
          </p:sp>
          <p:sp>
            <p:nvSpPr>
              <p:cNvPr id="46" name="Ellipse 45">
                <a:extLst>
                  <a:ext uri="{FF2B5EF4-FFF2-40B4-BE49-F238E27FC236}">
                    <a16:creationId xmlns:a16="http://schemas.microsoft.com/office/drawing/2014/main" id="{77AF95B2-17B1-16BD-7CE2-1B310EC66658}"/>
                  </a:ext>
                </a:extLst>
              </p:cNvPr>
              <p:cNvSpPr/>
              <p:nvPr/>
            </p:nvSpPr>
            <p:spPr>
              <a:xfrm>
                <a:off x="3317976" y="3013640"/>
                <a:ext cx="180000" cy="180000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 w="38100" cap="flat" cmpd="sng" algn="ctr">
                <a:solidFill>
                  <a:srgbClr val="FFFFFF"/>
                </a:solidFill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algn="ctr" defTabSz="914377">
                  <a:defRPr/>
                </a:pPr>
                <a:endParaRPr lang="en-US" sz="1200" kern="0">
                  <a:solidFill>
                    <a:srgbClr val="000000"/>
                  </a:solidFill>
                  <a:latin typeface="+mj-lt"/>
                  <a:ea typeface="MS PGothic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607584BD-3B2B-A171-2B6A-3427D614ABFB}"/>
                </a:ext>
              </a:extLst>
            </p:cNvPr>
            <p:cNvSpPr txBox="1"/>
            <p:nvPr/>
          </p:nvSpPr>
          <p:spPr>
            <a:xfrm>
              <a:off x="2486625" y="2037913"/>
              <a:ext cx="126028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dirty="0" err="1">
                  <a:latin typeface="+mj-lt"/>
                </a:rPr>
                <a:t>Controlling</a:t>
              </a:r>
              <a:endParaRPr lang="fr-FR" sz="1600" dirty="0">
                <a:latin typeface="+mj-lt"/>
              </a:endParaRPr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43BB194B-ABBE-23AA-D905-085FDD530D67}"/>
                </a:ext>
              </a:extLst>
            </p:cNvPr>
            <p:cNvSpPr txBox="1"/>
            <p:nvPr/>
          </p:nvSpPr>
          <p:spPr>
            <a:xfrm>
              <a:off x="4305782" y="1489193"/>
              <a:ext cx="67977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>
                  <a:latin typeface="+mj-lt"/>
                </a:rPr>
                <a:t>PPL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CCDCE3AB-1683-0D1F-0B38-30A46F4B321D}"/>
                </a:ext>
              </a:extLst>
            </p:cNvPr>
            <p:cNvSpPr txBox="1"/>
            <p:nvPr/>
          </p:nvSpPr>
          <p:spPr>
            <a:xfrm>
              <a:off x="4153435" y="2215035"/>
              <a:ext cx="6174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>
                  <a:latin typeface="+mj-lt"/>
                </a:rPr>
                <a:t>PDL</a:t>
              </a:r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3A1CC3BB-8F67-7A0A-28FC-F23F27AE6898}"/>
                </a:ext>
              </a:extLst>
            </p:cNvPr>
            <p:cNvSpPr txBox="1"/>
            <p:nvPr/>
          </p:nvSpPr>
          <p:spPr>
            <a:xfrm>
              <a:off x="2336759" y="1611135"/>
              <a:ext cx="135325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sz="1600" dirty="0">
                  <a:solidFill>
                    <a:srgbClr val="000000"/>
                  </a:solidFill>
                  <a:latin typeface="+mj-lt"/>
                  <a:cs typeface="Arial" panose="020B0604020202020204" pitchFamily="34" charset="0"/>
                </a:rPr>
                <a:t>Engineering</a:t>
              </a:r>
            </a:p>
          </p:txBody>
        </p:sp>
      </p:grpSp>
      <p:sp>
        <p:nvSpPr>
          <p:cNvPr id="47" name="ZoneTexte 46">
            <a:extLst>
              <a:ext uri="{FF2B5EF4-FFF2-40B4-BE49-F238E27FC236}">
                <a16:creationId xmlns:a16="http://schemas.microsoft.com/office/drawing/2014/main" id="{B449DBFA-13C2-F084-F52C-DB6754752D54}"/>
              </a:ext>
            </a:extLst>
          </p:cNvPr>
          <p:cNvSpPr txBox="1"/>
          <p:nvPr/>
        </p:nvSpPr>
        <p:spPr>
          <a:xfrm>
            <a:off x="219546" y="4507350"/>
            <a:ext cx="2088700" cy="627111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algn="ctr" defTabSz="914377">
              <a:spcAft>
                <a:spcPts val="300"/>
              </a:spcAft>
              <a:defRPr/>
            </a:pPr>
            <a:r>
              <a:rPr lang="en-US" sz="2000" b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0D12EDF-8AFE-3205-0C9A-7472B722B9A3}"/>
              </a:ext>
            </a:extLst>
          </p:cNvPr>
          <p:cNvSpPr/>
          <p:nvPr/>
        </p:nvSpPr>
        <p:spPr>
          <a:xfrm>
            <a:off x="993159" y="4085754"/>
            <a:ext cx="322289" cy="29167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/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4EF49602-CE24-04D6-C083-33E74A7BF1C8}"/>
              </a:ext>
            </a:extLst>
          </p:cNvPr>
          <p:cNvSpPr txBox="1"/>
          <p:nvPr/>
        </p:nvSpPr>
        <p:spPr>
          <a:xfrm>
            <a:off x="8357929" y="4423317"/>
            <a:ext cx="1599983" cy="1689305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>
            <a:defPPr>
              <a:defRPr lang="fr-FR"/>
            </a:defPPr>
            <a:lvl1pPr marL="87313" indent="0" algn="ctr" fontAlgn="base">
              <a:spcBef>
                <a:spcPct val="0"/>
              </a:spcBef>
              <a:spcAft>
                <a:spcPts val="300"/>
              </a:spcAft>
              <a:defRPr b="1">
                <a:solidFill>
                  <a:srgbClr val="000000"/>
                </a:solidFill>
                <a:latin typeface="Renault Group" panose="020B0604020202020204"/>
              </a:defRPr>
            </a:lvl1pPr>
          </a:lstStyle>
          <a:p>
            <a:pPr marL="87311" algn="l" defTabSz="914377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l" defTabSz="914377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Marathon back to budget guide </a:t>
            </a:r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C81D4997-E5FC-DA9B-C1FA-626CA2E5D9A8}"/>
              </a:ext>
            </a:extLst>
          </p:cNvPr>
          <p:cNvCxnSpPr>
            <a:cxnSpLocks/>
          </p:cNvCxnSpPr>
          <p:nvPr/>
        </p:nvCxnSpPr>
        <p:spPr>
          <a:xfrm flipV="1">
            <a:off x="7385452" y="3309080"/>
            <a:ext cx="0" cy="974888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54" name="Ellipse 53">
            <a:extLst>
              <a:ext uri="{FF2B5EF4-FFF2-40B4-BE49-F238E27FC236}">
                <a16:creationId xmlns:a16="http://schemas.microsoft.com/office/drawing/2014/main" id="{C34D0BF8-2E6A-E9BF-C6D5-CCB42EABF84B}"/>
              </a:ext>
            </a:extLst>
          </p:cNvPr>
          <p:cNvSpPr/>
          <p:nvPr/>
        </p:nvSpPr>
        <p:spPr>
          <a:xfrm>
            <a:off x="7240298" y="4085754"/>
            <a:ext cx="322289" cy="291678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46951A9F-2995-4472-368E-EE1B68951DAC}"/>
              </a:ext>
            </a:extLst>
          </p:cNvPr>
          <p:cNvCxnSpPr>
            <a:cxnSpLocks/>
          </p:cNvCxnSpPr>
          <p:nvPr/>
        </p:nvCxnSpPr>
        <p:spPr>
          <a:xfrm flipV="1">
            <a:off x="8879767" y="3309080"/>
            <a:ext cx="0" cy="974888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56" name="Ellipse 55">
            <a:extLst>
              <a:ext uri="{FF2B5EF4-FFF2-40B4-BE49-F238E27FC236}">
                <a16:creationId xmlns:a16="http://schemas.microsoft.com/office/drawing/2014/main" id="{F7F52B57-D9F2-E189-824F-C2061816ACCA}"/>
              </a:ext>
            </a:extLst>
          </p:cNvPr>
          <p:cNvSpPr/>
          <p:nvPr/>
        </p:nvSpPr>
        <p:spPr>
          <a:xfrm>
            <a:off x="8734613" y="4085754"/>
            <a:ext cx="322289" cy="291678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5F0E2A7F-534F-B525-31DE-A0187AA7569C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31492156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947642-DC9A-C6C0-1FAE-FBF3E778F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6000"/>
          </a:xfrm>
        </p:spPr>
        <p:txBody>
          <a:bodyPr/>
          <a:lstStyle/>
          <a:p>
            <a:r>
              <a:rPr lang="en-US" dirty="0"/>
              <a:t>Rolling Process, Twice a Year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827CF8-1F34-CB76-CD3C-19BA03375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MILESTONE DESCRIPTION &amp; SCOPE</a:t>
            </a:r>
            <a:endParaRPr lang="en-US"/>
          </a:p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A216322-D6B1-93D8-0A81-BD795EAF4BDB}"/>
              </a:ext>
            </a:extLst>
          </p:cNvPr>
          <p:cNvSpPr txBox="1"/>
          <p:nvPr/>
        </p:nvSpPr>
        <p:spPr>
          <a:xfrm>
            <a:off x="387797" y="2381491"/>
            <a:ext cx="1742628" cy="687469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Propose Prioritized Topics List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69E7403-8332-5850-43FA-B2542DD6B97E}"/>
              </a:ext>
            </a:extLst>
          </p:cNvPr>
          <p:cNvSpPr txBox="1"/>
          <p:nvPr/>
        </p:nvSpPr>
        <p:spPr>
          <a:xfrm>
            <a:off x="5064125" y="2287221"/>
            <a:ext cx="1931988" cy="1003913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Select Overlay  Candidates for Baseline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72B36592-07E3-7938-3EE2-872C9DE71245}"/>
              </a:ext>
            </a:extLst>
          </p:cNvPr>
          <p:cNvCxnSpPr>
            <a:cxnSpLocks/>
          </p:cNvCxnSpPr>
          <p:nvPr/>
        </p:nvCxnSpPr>
        <p:spPr>
          <a:xfrm flipV="1">
            <a:off x="5297378" y="3611234"/>
            <a:ext cx="0" cy="974888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E7A8E173-6694-065D-394A-0FC2BA4C9DF4}"/>
              </a:ext>
            </a:extLst>
          </p:cNvPr>
          <p:cNvCxnSpPr>
            <a:cxnSpLocks/>
          </p:cNvCxnSpPr>
          <p:nvPr/>
        </p:nvCxnSpPr>
        <p:spPr>
          <a:xfrm flipV="1">
            <a:off x="10549903" y="3611234"/>
            <a:ext cx="0" cy="776674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D33DE410-F8CB-25CA-18FE-E4836B7A4E8A}"/>
              </a:ext>
            </a:extLst>
          </p:cNvPr>
          <p:cNvCxnSpPr>
            <a:cxnSpLocks/>
          </p:cNvCxnSpPr>
          <p:nvPr/>
        </p:nvCxnSpPr>
        <p:spPr>
          <a:xfrm flipV="1">
            <a:off x="1142704" y="3611234"/>
            <a:ext cx="0" cy="926912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12" name="Flèche : droite à entaille 11">
            <a:extLst>
              <a:ext uri="{FF2B5EF4-FFF2-40B4-BE49-F238E27FC236}">
                <a16:creationId xmlns:a16="http://schemas.microsoft.com/office/drawing/2014/main" id="{ADDA9399-7EA9-2728-E683-47E771759354}"/>
              </a:ext>
            </a:extLst>
          </p:cNvPr>
          <p:cNvSpPr/>
          <p:nvPr/>
        </p:nvSpPr>
        <p:spPr>
          <a:xfrm>
            <a:off x="360998" y="4031224"/>
            <a:ext cx="562979" cy="441204"/>
          </a:xfrm>
          <a:prstGeom prst="notched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fr-FR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3" name="Flèche : droite à entaille 12">
            <a:extLst>
              <a:ext uri="{FF2B5EF4-FFF2-40B4-BE49-F238E27FC236}">
                <a16:creationId xmlns:a16="http://schemas.microsoft.com/office/drawing/2014/main" id="{DE0C544D-B963-F38F-49BF-9E49CF8B73EE}"/>
              </a:ext>
            </a:extLst>
          </p:cNvPr>
          <p:cNvSpPr/>
          <p:nvPr/>
        </p:nvSpPr>
        <p:spPr>
          <a:xfrm>
            <a:off x="365760" y="3563270"/>
            <a:ext cx="562979" cy="448227"/>
          </a:xfrm>
          <a:prstGeom prst="notchedRightArrow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r>
              <a:rPr lang="fr-FR">
                <a:solidFill>
                  <a:prstClr val="white"/>
                </a:solidFill>
                <a:latin typeface="+mj-lt"/>
                <a:cs typeface="Arial" panose="020B0604020202020204" pitchFamily="34" charset="0"/>
              </a:rPr>
              <a:t>C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39E710A8-8574-199A-1FD5-F049589CB54F}"/>
              </a:ext>
            </a:extLst>
          </p:cNvPr>
          <p:cNvSpPr/>
          <p:nvPr/>
        </p:nvSpPr>
        <p:spPr>
          <a:xfrm>
            <a:off x="10404660" y="4387908"/>
            <a:ext cx="322289" cy="291678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2FD4CBF-F0B9-4172-740E-8EE345ABF3C0}"/>
              </a:ext>
            </a:extLst>
          </p:cNvPr>
          <p:cNvSpPr/>
          <p:nvPr/>
        </p:nvSpPr>
        <p:spPr>
          <a:xfrm>
            <a:off x="5152224" y="4387908"/>
            <a:ext cx="322289" cy="291678"/>
          </a:xfrm>
          <a:prstGeom prst="ellipse">
            <a:avLst/>
          </a:prstGeom>
          <a:solidFill>
            <a:srgbClr val="FFC000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7D12A5AA-ECEB-857F-F835-A6B4A4ACF1D8}"/>
              </a:ext>
            </a:extLst>
          </p:cNvPr>
          <p:cNvSpPr txBox="1"/>
          <p:nvPr/>
        </p:nvSpPr>
        <p:spPr>
          <a:xfrm>
            <a:off x="5082804" y="4712910"/>
            <a:ext cx="1777919" cy="719638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Overlays</a:t>
            </a:r>
          </a:p>
          <a:p>
            <a:pPr marL="87311" defTabSz="914377">
              <a:spcAft>
                <a:spcPts val="30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Confirmation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C0B7BD4-D826-D8F6-0632-922BFA8C8D1E}"/>
              </a:ext>
            </a:extLst>
          </p:cNvPr>
          <p:cNvSpPr txBox="1"/>
          <p:nvPr/>
        </p:nvSpPr>
        <p:spPr>
          <a:xfrm>
            <a:off x="10338305" y="4667822"/>
            <a:ext cx="1599983" cy="741694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>
            <a:defPPr>
              <a:defRPr lang="fr-FR"/>
            </a:defPPr>
            <a:lvl1pPr marL="87313" indent="0" algn="ctr" fontAlgn="base">
              <a:spcBef>
                <a:spcPct val="0"/>
              </a:spcBef>
              <a:spcAft>
                <a:spcPts val="300"/>
              </a:spcAft>
              <a:defRPr b="1">
                <a:solidFill>
                  <a:srgbClr val="000000"/>
                </a:solidFill>
                <a:latin typeface="Renault Group" panose="020B0604020202020204"/>
              </a:defRPr>
            </a:lvl1pPr>
          </a:lstStyle>
          <a:p>
            <a:pPr marL="87311" algn="l" defTabSz="914377">
              <a:defRPr/>
            </a:pPr>
            <a:r>
              <a:rPr lang="en-US" sz="2000" dirty="0">
                <a:latin typeface="+mj-lt"/>
                <a:cs typeface="Arial" panose="020B0604020202020204" pitchFamily="34" charset="0"/>
              </a:rPr>
              <a:t>Strategy Day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56A499A-3721-E56E-D04E-13D82B7CC4EB}"/>
              </a:ext>
            </a:extLst>
          </p:cNvPr>
          <p:cNvSpPr txBox="1"/>
          <p:nvPr/>
        </p:nvSpPr>
        <p:spPr>
          <a:xfrm>
            <a:off x="1063804" y="3696472"/>
            <a:ext cx="1452321" cy="215444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40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         or ET &gt; 100M€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E31EDCB9-D816-9F42-C27E-EACFD7FF517C}"/>
              </a:ext>
            </a:extLst>
          </p:cNvPr>
          <p:cNvSpPr txBox="1"/>
          <p:nvPr/>
        </p:nvSpPr>
        <p:spPr>
          <a:xfrm>
            <a:off x="1048452" y="4144389"/>
            <a:ext cx="2160851" cy="215444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400" dirty="0">
                <a:solidFill>
                  <a:prstClr val="black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          or  2M€&lt; ET&lt; 100M€ 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A0D379-A568-D053-8FF4-7E8A1DC69B48}"/>
              </a:ext>
            </a:extLst>
          </p:cNvPr>
          <p:cNvSpPr/>
          <p:nvPr/>
        </p:nvSpPr>
        <p:spPr>
          <a:xfrm>
            <a:off x="1056830" y="3692359"/>
            <a:ext cx="186039" cy="173836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 sz="240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AA5ECA-2C16-0C1A-D7D7-A77164D8AD46}"/>
              </a:ext>
            </a:extLst>
          </p:cNvPr>
          <p:cNvSpPr/>
          <p:nvPr/>
        </p:nvSpPr>
        <p:spPr>
          <a:xfrm>
            <a:off x="1056830" y="4161402"/>
            <a:ext cx="186039" cy="1738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 sz="2400">
              <a:solidFill>
                <a:prstClr val="white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FD1CE73-ADD2-DE07-7E84-3659EC7B9BD5}"/>
              </a:ext>
            </a:extLst>
          </p:cNvPr>
          <p:cNvSpPr txBox="1"/>
          <p:nvPr/>
        </p:nvSpPr>
        <p:spPr>
          <a:xfrm>
            <a:off x="7038245" y="4740906"/>
            <a:ext cx="1599983" cy="1003914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>
            <a:defPPr>
              <a:defRPr lang="fr-FR"/>
            </a:defPPr>
            <a:lvl1pPr marL="87313" indent="0" algn="ctr" fontAlgn="base">
              <a:spcBef>
                <a:spcPct val="0"/>
              </a:spcBef>
              <a:spcAft>
                <a:spcPts val="300"/>
              </a:spcAft>
              <a:defRPr b="1">
                <a:solidFill>
                  <a:srgbClr val="000000"/>
                </a:solidFill>
                <a:latin typeface="Renault Group" panose="020B0604020202020204"/>
              </a:defRPr>
            </a:lvl1pPr>
          </a:lstStyle>
          <a:p>
            <a:pPr marL="87311" algn="l" defTabSz="914377">
              <a:defRPr/>
            </a:pPr>
            <a:r>
              <a:rPr lang="en-US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APPG </a:t>
            </a:r>
          </a:p>
          <a:p>
            <a:pPr marL="87311" algn="l" defTabSz="914377">
              <a:defRPr/>
            </a:pPr>
            <a:r>
              <a:rPr lang="fr-FR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Arbitration </a:t>
            </a:r>
          </a:p>
          <a:p>
            <a:pPr marL="87311" algn="l" defTabSz="914377">
              <a:defRPr/>
            </a:pPr>
            <a:r>
              <a:rPr lang="fr-FR" sz="2000" dirty="0" err="1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Gate</a:t>
            </a:r>
            <a:r>
              <a:rPr lang="fr-FR" sz="2000" dirty="0">
                <a:solidFill>
                  <a:schemeClr val="tx1"/>
                </a:solidFill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endParaRPr lang="en-US" sz="2000" dirty="0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4" name="Titre 12">
            <a:extLst>
              <a:ext uri="{FF2B5EF4-FFF2-40B4-BE49-F238E27FC236}">
                <a16:creationId xmlns:a16="http://schemas.microsoft.com/office/drawing/2014/main" id="{8E694129-3670-158E-F9A6-43C7063AE960}"/>
              </a:ext>
            </a:extLst>
          </p:cNvPr>
          <p:cNvSpPr txBox="1">
            <a:spLocks/>
          </p:cNvSpPr>
          <p:nvPr/>
        </p:nvSpPr>
        <p:spPr>
          <a:xfrm>
            <a:off x="360998" y="5409516"/>
            <a:ext cx="4774305" cy="24622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fr-F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prstClr val="black"/>
                </a:solidFill>
                <a:latin typeface="Renault Group" panose="020B0604020202020204" charset="0"/>
              </a:defRPr>
            </a:lvl1pPr>
          </a:lstStyle>
          <a:p>
            <a:pPr defTabSz="914377">
              <a:defRPr/>
            </a:pPr>
            <a:r>
              <a:rPr lang="en-US" sz="1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C : Projects not decided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42F9BB8-54F2-9E2E-1778-D2C501B85A93}"/>
              </a:ext>
            </a:extLst>
          </p:cNvPr>
          <p:cNvSpPr txBox="1"/>
          <p:nvPr/>
        </p:nvSpPr>
        <p:spPr>
          <a:xfrm>
            <a:off x="7123495" y="2379789"/>
            <a:ext cx="1350709" cy="71226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Baseline decision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21750AF8-22DF-1342-2FA4-EB75AE96F87A}"/>
              </a:ext>
            </a:extLst>
          </p:cNvPr>
          <p:cNvSpPr txBox="1"/>
          <p:nvPr/>
        </p:nvSpPr>
        <p:spPr>
          <a:xfrm>
            <a:off x="10309225" y="2381491"/>
            <a:ext cx="1350709" cy="712263"/>
          </a:xfrm>
          <a:prstGeom prst="rect">
            <a:avLst/>
          </a:prstGeom>
          <a:solidFill>
            <a:srgbClr val="0000FF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defTabSz="914377">
              <a:spcAft>
                <a:spcPts val="300"/>
              </a:spcAft>
              <a:defRPr/>
            </a:pPr>
            <a:r>
              <a:rPr lang="en-US">
                <a:solidFill>
                  <a:srgbClr val="FFFFFF"/>
                </a:solidFill>
                <a:latin typeface="+mj-lt"/>
                <a:cs typeface="Arial" panose="020B0604020202020204" pitchFamily="34" charset="0"/>
              </a:rPr>
              <a:t>Baseline decision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540611D-B752-3B48-6E4D-092E4637D4A1}"/>
              </a:ext>
            </a:extLst>
          </p:cNvPr>
          <p:cNvSpPr txBox="1"/>
          <p:nvPr/>
        </p:nvSpPr>
        <p:spPr>
          <a:xfrm>
            <a:off x="10294306" y="3220803"/>
            <a:ext cx="1832233" cy="16927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1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Blue topics  </a:t>
            </a:r>
            <a:r>
              <a:rPr lang="fr-FR" sz="1100" dirty="0" err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with</a:t>
            </a:r>
            <a:r>
              <a:rPr lang="fr-FR" sz="11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ET &gt; 100M€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D0A90E9-5069-C54F-00C5-5E40AB9D76B4}"/>
              </a:ext>
            </a:extLst>
          </p:cNvPr>
          <p:cNvSpPr txBox="1"/>
          <p:nvPr/>
        </p:nvSpPr>
        <p:spPr>
          <a:xfrm>
            <a:off x="7104063" y="3220803"/>
            <a:ext cx="1979709" cy="169277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1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White topics  </a:t>
            </a:r>
            <a:r>
              <a:rPr lang="fr-FR" sz="1100" dirty="0" err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with</a:t>
            </a:r>
            <a:r>
              <a:rPr lang="fr-FR" sz="11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ET &lt; 100M€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317B4C6A-F742-065F-E6E6-195831988635}"/>
              </a:ext>
            </a:extLst>
          </p:cNvPr>
          <p:cNvSpPr txBox="1"/>
          <p:nvPr/>
        </p:nvSpPr>
        <p:spPr>
          <a:xfrm>
            <a:off x="5165331" y="3220803"/>
            <a:ext cx="1777920" cy="1692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defTabSz="914377">
              <a:defRPr/>
            </a:pPr>
            <a:r>
              <a:rPr lang="fr-FR" sz="11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White +</a:t>
            </a:r>
            <a:r>
              <a:rPr lang="fr-FR" sz="1100" dirty="0" err="1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blue</a:t>
            </a:r>
            <a:r>
              <a:rPr lang="fr-FR" sz="1100" dirty="0">
                <a:solidFill>
                  <a:prstClr val="black"/>
                </a:solidFill>
                <a:latin typeface="+mj-lt"/>
                <a:cs typeface="Arial" panose="020B0604020202020204" pitchFamily="34" charset="0"/>
              </a:rPr>
              <a:t> topics</a:t>
            </a:r>
          </a:p>
        </p:txBody>
      </p: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1B4E529E-1C8E-C045-3451-FF03BA6009F1}"/>
              </a:ext>
            </a:extLst>
          </p:cNvPr>
          <p:cNvGrpSpPr/>
          <p:nvPr/>
        </p:nvGrpSpPr>
        <p:grpSpPr>
          <a:xfrm>
            <a:off x="9192604" y="850119"/>
            <a:ext cx="1024732" cy="936745"/>
            <a:chOff x="11043251" y="5662687"/>
            <a:chExt cx="1024732" cy="936745"/>
          </a:xfrm>
        </p:grpSpPr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1594FE65-749B-32FF-9D4A-9A0A795F00B8}"/>
                </a:ext>
              </a:extLst>
            </p:cNvPr>
            <p:cNvSpPr/>
            <p:nvPr/>
          </p:nvSpPr>
          <p:spPr>
            <a:xfrm>
              <a:off x="11043251" y="5704386"/>
              <a:ext cx="180000" cy="180000"/>
            </a:xfrm>
            <a:prstGeom prst="ellipse">
              <a:avLst/>
            </a:prstGeom>
            <a:solidFill>
              <a:schemeClr val="tx1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377">
                <a:defRPr/>
              </a:pPr>
              <a:endParaRPr lang="en-US" sz="1200" kern="0">
                <a:solidFill>
                  <a:srgbClr val="000000"/>
                </a:solidFill>
                <a:latin typeface="+mj-lt"/>
                <a:ea typeface="MS PGothic"/>
              </a:endParaRPr>
            </a:p>
          </p:txBody>
        </p:sp>
        <p:sp>
          <p:nvSpPr>
            <p:cNvPr id="31" name="Ellipse 30">
              <a:extLst>
                <a:ext uri="{FF2B5EF4-FFF2-40B4-BE49-F238E27FC236}">
                  <a16:creationId xmlns:a16="http://schemas.microsoft.com/office/drawing/2014/main" id="{ED456618-2A2A-A051-863A-1C282536BB4D}"/>
                </a:ext>
              </a:extLst>
            </p:cNvPr>
            <p:cNvSpPr/>
            <p:nvPr/>
          </p:nvSpPr>
          <p:spPr>
            <a:xfrm>
              <a:off x="11043251" y="6026203"/>
              <a:ext cx="180000" cy="180000"/>
            </a:xfrm>
            <a:prstGeom prst="ellipse">
              <a:avLst/>
            </a:prstGeom>
            <a:solidFill>
              <a:srgbClr val="FFC000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377"/>
              <a:endParaRPr lang="en-US" sz="1200" kern="0">
                <a:solidFill>
                  <a:srgbClr val="000000"/>
                </a:solidFill>
                <a:latin typeface="+mj-lt"/>
                <a:ea typeface="MS PGothic"/>
                <a:cs typeface="Arial" panose="020B0604020202020204" pitchFamily="34" charset="0"/>
              </a:endParaRPr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8CB141D3-B2E1-A198-8E50-61B0A462F0A2}"/>
                </a:ext>
              </a:extLst>
            </p:cNvPr>
            <p:cNvSpPr/>
            <p:nvPr/>
          </p:nvSpPr>
          <p:spPr>
            <a:xfrm>
              <a:off x="11043251" y="6345392"/>
              <a:ext cx="180000" cy="180000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377">
                <a:defRPr/>
              </a:pPr>
              <a:endParaRPr lang="en-US" sz="1200" kern="0">
                <a:solidFill>
                  <a:srgbClr val="000000"/>
                </a:solidFill>
                <a:latin typeface="+mj-lt"/>
                <a:ea typeface="MS PGothic"/>
                <a:cs typeface="Arial" panose="020B0604020202020204" pitchFamily="34" charset="0"/>
              </a:endParaRPr>
            </a:p>
          </p:txBody>
        </p:sp>
        <p:sp>
          <p:nvSpPr>
            <p:cNvPr id="33" name="テキスト ボックス 138">
              <a:extLst>
                <a:ext uri="{FF2B5EF4-FFF2-40B4-BE49-F238E27FC236}">
                  <a16:creationId xmlns:a16="http://schemas.microsoft.com/office/drawing/2014/main" id="{5603AF2E-3489-7475-7525-3CE0CA753CF6}"/>
                </a:ext>
              </a:extLst>
            </p:cNvPr>
            <p:cNvSpPr txBox="1"/>
            <p:nvPr/>
          </p:nvSpPr>
          <p:spPr>
            <a:xfrm>
              <a:off x="11289564" y="5662687"/>
              <a:ext cx="7120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>
                <a:defRPr/>
              </a:pPr>
              <a:r>
                <a:rPr lang="en-US" altLang="ja-JP" sz="1400" kern="0" dirty="0">
                  <a:solidFill>
                    <a:srgbClr val="000000"/>
                  </a:solidFill>
                  <a:latin typeface="+mj-lt"/>
                  <a:ea typeface="ＭＳ Ｐゴシック" panose="020B0600070205080204" pitchFamily="34" charset="-128"/>
                </a:rPr>
                <a:t>Level1</a:t>
              </a:r>
              <a:endParaRPr lang="ja-JP" altLang="en-US" sz="1400" kern="0" dirty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</a:endParaRPr>
            </a:p>
          </p:txBody>
        </p:sp>
        <p:sp>
          <p:nvSpPr>
            <p:cNvPr id="34" name="テキスト ボックス 132">
              <a:extLst>
                <a:ext uri="{FF2B5EF4-FFF2-40B4-BE49-F238E27FC236}">
                  <a16:creationId xmlns:a16="http://schemas.microsoft.com/office/drawing/2014/main" id="{D609A298-C1A7-4AED-FF17-F04C156D45CC}"/>
                </a:ext>
              </a:extLst>
            </p:cNvPr>
            <p:cNvSpPr txBox="1"/>
            <p:nvPr/>
          </p:nvSpPr>
          <p:spPr>
            <a:xfrm>
              <a:off x="11289564" y="5975015"/>
              <a:ext cx="72968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77">
                <a:defRPr/>
              </a:pPr>
              <a:r>
                <a:rPr lang="en-US" altLang="ja-JP" sz="1400" kern="0" dirty="0">
                  <a:solidFill>
                    <a:srgbClr val="000000"/>
                  </a:solidFill>
                  <a:latin typeface="+mj-lt"/>
                  <a:ea typeface="ＭＳ Ｐゴシック" panose="020B0600070205080204" pitchFamily="34" charset="-128"/>
                </a:rPr>
                <a:t>Level2</a:t>
              </a:r>
              <a:endParaRPr lang="ja-JP" altLang="en-US" sz="1400" kern="0" dirty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</a:endParaRPr>
            </a:p>
          </p:txBody>
        </p:sp>
        <p:sp>
          <p:nvSpPr>
            <p:cNvPr id="35" name="テキスト ボックス 134">
              <a:extLst>
                <a:ext uri="{FF2B5EF4-FFF2-40B4-BE49-F238E27FC236}">
                  <a16:creationId xmlns:a16="http://schemas.microsoft.com/office/drawing/2014/main" id="{9A7B92B0-3C5F-CCD8-8FDC-C04DD6E80F5C}"/>
                </a:ext>
              </a:extLst>
            </p:cNvPr>
            <p:cNvSpPr txBox="1"/>
            <p:nvPr/>
          </p:nvSpPr>
          <p:spPr>
            <a:xfrm>
              <a:off x="11289564" y="6291655"/>
              <a:ext cx="7784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377">
                <a:defRPr/>
              </a:pPr>
              <a:r>
                <a:rPr lang="en-US" altLang="ja-JP" sz="1400" kern="0">
                  <a:solidFill>
                    <a:srgbClr val="000000"/>
                  </a:solidFill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Level3</a:t>
              </a:r>
              <a:endParaRPr lang="ja-JP" altLang="en-US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endParaRPr>
            </a:p>
          </p:txBody>
        </p:sp>
      </p:grpSp>
      <p:sp>
        <p:nvSpPr>
          <p:cNvPr id="47" name="ZoneTexte 46">
            <a:extLst>
              <a:ext uri="{FF2B5EF4-FFF2-40B4-BE49-F238E27FC236}">
                <a16:creationId xmlns:a16="http://schemas.microsoft.com/office/drawing/2014/main" id="{B449DBFA-13C2-F084-F52C-DB6754752D54}"/>
              </a:ext>
            </a:extLst>
          </p:cNvPr>
          <p:cNvSpPr txBox="1"/>
          <p:nvPr/>
        </p:nvSpPr>
        <p:spPr>
          <a:xfrm>
            <a:off x="905659" y="4586122"/>
            <a:ext cx="971179" cy="627111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/>
          <a:p>
            <a:pPr marL="87311" algn="ctr" defTabSz="914377">
              <a:spcAft>
                <a:spcPts val="300"/>
              </a:spcAft>
              <a:defRPr/>
            </a:pPr>
            <a:r>
              <a:rPr lang="en-US" sz="2000" b="1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0D12EDF-8AFE-3205-0C9A-7472B722B9A3}"/>
              </a:ext>
            </a:extLst>
          </p:cNvPr>
          <p:cNvSpPr/>
          <p:nvPr/>
        </p:nvSpPr>
        <p:spPr>
          <a:xfrm>
            <a:off x="993159" y="4387908"/>
            <a:ext cx="322289" cy="291678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/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4EF49602-CE24-04D6-C083-33E74A7BF1C8}"/>
              </a:ext>
            </a:extLst>
          </p:cNvPr>
          <p:cNvSpPr txBox="1"/>
          <p:nvPr/>
        </p:nvSpPr>
        <p:spPr>
          <a:xfrm>
            <a:off x="8658893" y="4712910"/>
            <a:ext cx="1650332" cy="1171836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0" tIns="108000" rIns="0" bIns="108000" rtlCol="0" anchor="ctr">
            <a:noAutofit/>
          </a:bodyPr>
          <a:lstStyle>
            <a:defPPr>
              <a:defRPr lang="fr-FR"/>
            </a:defPPr>
            <a:lvl1pPr marL="87313" indent="0" algn="ctr" fontAlgn="base">
              <a:spcBef>
                <a:spcPct val="0"/>
              </a:spcBef>
              <a:spcAft>
                <a:spcPts val="300"/>
              </a:spcAft>
              <a:defRPr b="1">
                <a:solidFill>
                  <a:srgbClr val="000000"/>
                </a:solidFill>
                <a:latin typeface="Renault Group" panose="020B0604020202020204"/>
              </a:defRPr>
            </a:lvl1pPr>
          </a:lstStyle>
          <a:p>
            <a:pPr marL="87311" algn="l" defTabSz="914377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l" defTabSz="914377">
              <a:defRPr/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+mj-lt"/>
                <a:cs typeface="Arial" panose="020B0604020202020204" pitchFamily="34" charset="0"/>
              </a:rPr>
              <a:t>Marathon back to budget guide </a:t>
            </a:r>
          </a:p>
        </p:txBody>
      </p:sp>
      <p:grpSp>
        <p:nvGrpSpPr>
          <p:cNvPr id="69" name="Groupe 68">
            <a:extLst>
              <a:ext uri="{FF2B5EF4-FFF2-40B4-BE49-F238E27FC236}">
                <a16:creationId xmlns:a16="http://schemas.microsoft.com/office/drawing/2014/main" id="{58370C3C-665A-0DFA-A1BC-75461B11A22F}"/>
              </a:ext>
            </a:extLst>
          </p:cNvPr>
          <p:cNvGrpSpPr/>
          <p:nvPr/>
        </p:nvGrpSpPr>
        <p:grpSpPr>
          <a:xfrm>
            <a:off x="7094248" y="3611234"/>
            <a:ext cx="322289" cy="1068352"/>
            <a:chOff x="7240298" y="3173910"/>
            <a:chExt cx="322289" cy="1068352"/>
          </a:xfrm>
        </p:grpSpPr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C81D4997-E5FC-DA9B-C1FA-626CA2E5D9A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85452" y="3173910"/>
              <a:ext cx="0" cy="974888"/>
            </a:xfrm>
            <a:prstGeom prst="line">
              <a:avLst/>
            </a:prstGeom>
            <a:noFill/>
            <a:ln w="3175" cap="flat" cmpd="sng" algn="ctr">
              <a:solidFill>
                <a:srgbClr val="000000"/>
              </a:solidFill>
              <a:prstDash val="solid"/>
              <a:tailEnd type="oval"/>
            </a:ln>
            <a:effectLst/>
          </p:spPr>
        </p:cxnSp>
        <p:sp>
          <p:nvSpPr>
            <p:cNvPr id="54" name="Ellipse 53">
              <a:extLst>
                <a:ext uri="{FF2B5EF4-FFF2-40B4-BE49-F238E27FC236}">
                  <a16:creationId xmlns:a16="http://schemas.microsoft.com/office/drawing/2014/main" id="{C34D0BF8-2E6A-E9BF-C6D5-CCB42EABF84B}"/>
                </a:ext>
              </a:extLst>
            </p:cNvPr>
            <p:cNvSpPr/>
            <p:nvPr/>
          </p:nvSpPr>
          <p:spPr>
            <a:xfrm>
              <a:off x="7240298" y="3950584"/>
              <a:ext cx="322289" cy="291678"/>
            </a:xfrm>
            <a:prstGeom prst="ellipse">
              <a:avLst/>
            </a:prstGeom>
            <a:solidFill>
              <a:srgbClr val="FFC000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377">
                <a:defRPr/>
              </a:pPr>
              <a:endParaRPr lang="en-US" sz="1200" kern="0">
                <a:solidFill>
                  <a:srgbClr val="000000"/>
                </a:solidFill>
                <a:latin typeface="+mj-lt"/>
                <a:ea typeface="MS PGothic"/>
                <a:cs typeface="Arial" panose="020B0604020202020204" pitchFamily="34" charset="0"/>
              </a:endParaRPr>
            </a:p>
          </p:txBody>
        </p:sp>
      </p:grpSp>
      <p:grpSp>
        <p:nvGrpSpPr>
          <p:cNvPr id="70" name="Groupe 69">
            <a:extLst>
              <a:ext uri="{FF2B5EF4-FFF2-40B4-BE49-F238E27FC236}">
                <a16:creationId xmlns:a16="http://schemas.microsoft.com/office/drawing/2014/main" id="{2150CDF5-0538-8FCE-B58D-82EA7F4787A1}"/>
              </a:ext>
            </a:extLst>
          </p:cNvPr>
          <p:cNvGrpSpPr/>
          <p:nvPr/>
        </p:nvGrpSpPr>
        <p:grpSpPr>
          <a:xfrm>
            <a:off x="8721199" y="3611234"/>
            <a:ext cx="322289" cy="1068352"/>
            <a:chOff x="8734613" y="3173910"/>
            <a:chExt cx="322289" cy="1068352"/>
          </a:xfrm>
        </p:grpSpPr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46951A9F-2995-4472-368E-EE1B68951DA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79767" y="3173910"/>
              <a:ext cx="0" cy="974888"/>
            </a:xfrm>
            <a:prstGeom prst="line">
              <a:avLst/>
            </a:prstGeom>
            <a:noFill/>
            <a:ln w="3175" cap="flat" cmpd="sng" algn="ctr">
              <a:solidFill>
                <a:srgbClr val="000000"/>
              </a:solidFill>
              <a:prstDash val="solid"/>
              <a:tailEnd type="oval"/>
            </a:ln>
            <a:effectLst/>
          </p:spPr>
        </p:cxnSp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F7F52B57-D9F2-E189-824F-C2061816ACCA}"/>
                </a:ext>
              </a:extLst>
            </p:cNvPr>
            <p:cNvSpPr/>
            <p:nvPr/>
          </p:nvSpPr>
          <p:spPr>
            <a:xfrm>
              <a:off x="8734613" y="3950584"/>
              <a:ext cx="322289" cy="291678"/>
            </a:xfrm>
            <a:prstGeom prst="ellipse">
              <a:avLst/>
            </a:prstGeom>
            <a:solidFill>
              <a:srgbClr val="FFC000"/>
            </a:solidFill>
            <a:ln w="381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lIns="0" tIns="0" rIns="0" bIns="0" rtlCol="0" anchor="ctr"/>
            <a:lstStyle/>
            <a:p>
              <a:pPr algn="ctr" defTabSz="914377">
                <a:defRPr/>
              </a:pPr>
              <a:endParaRPr lang="en-US" sz="1200" kern="0">
                <a:solidFill>
                  <a:srgbClr val="000000"/>
                </a:solidFill>
                <a:latin typeface="+mj-lt"/>
                <a:ea typeface="MS PGothic"/>
                <a:cs typeface="Arial" panose="020B0604020202020204" pitchFamily="34" charset="0"/>
              </a:endParaRPr>
            </a:p>
          </p:txBody>
        </p:sp>
      </p:grpSp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5F0E2A7F-534F-B525-31DE-A0187AA7569C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sp>
        <p:nvSpPr>
          <p:cNvPr id="49" name="Flèche : chevron 48">
            <a:extLst>
              <a:ext uri="{FF2B5EF4-FFF2-40B4-BE49-F238E27FC236}">
                <a16:creationId xmlns:a16="http://schemas.microsoft.com/office/drawing/2014/main" id="{E0E17E0F-6955-D0B2-6C89-5B2A3D2AE45F}"/>
              </a:ext>
            </a:extLst>
          </p:cNvPr>
          <p:cNvSpPr/>
          <p:nvPr/>
        </p:nvSpPr>
        <p:spPr>
          <a:xfrm>
            <a:off x="485775" y="1916263"/>
            <a:ext cx="1658395" cy="347942"/>
          </a:xfrm>
          <a:prstGeom prst="chevron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1600" dirty="0"/>
              <a:t>PROPOSAL</a:t>
            </a:r>
          </a:p>
        </p:txBody>
      </p:sp>
      <p:sp>
        <p:nvSpPr>
          <p:cNvPr id="51" name="Flèche : chevron 50">
            <a:extLst>
              <a:ext uri="{FF2B5EF4-FFF2-40B4-BE49-F238E27FC236}">
                <a16:creationId xmlns:a16="http://schemas.microsoft.com/office/drawing/2014/main" id="{724D0CD9-515D-5D94-CC9D-CDFB8EC44A4A}"/>
              </a:ext>
            </a:extLst>
          </p:cNvPr>
          <p:cNvSpPr/>
          <p:nvPr/>
        </p:nvSpPr>
        <p:spPr>
          <a:xfrm>
            <a:off x="2196207" y="1916263"/>
            <a:ext cx="2918717" cy="347942"/>
          </a:xfrm>
          <a:prstGeom prst="chevron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CONVERGENCE</a:t>
            </a:r>
          </a:p>
        </p:txBody>
      </p:sp>
      <p:sp>
        <p:nvSpPr>
          <p:cNvPr id="52" name="Flèche : chevron 51">
            <a:extLst>
              <a:ext uri="{FF2B5EF4-FFF2-40B4-BE49-F238E27FC236}">
                <a16:creationId xmlns:a16="http://schemas.microsoft.com/office/drawing/2014/main" id="{007D432C-F03B-2A7B-25E7-6B9AAFFC1919}"/>
              </a:ext>
            </a:extLst>
          </p:cNvPr>
          <p:cNvSpPr/>
          <p:nvPr/>
        </p:nvSpPr>
        <p:spPr>
          <a:xfrm>
            <a:off x="5165724" y="1916263"/>
            <a:ext cx="1823373" cy="347942"/>
          </a:xfrm>
          <a:prstGeom prst="chevron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SELECTION</a:t>
            </a:r>
          </a:p>
        </p:txBody>
      </p:sp>
      <p:sp>
        <p:nvSpPr>
          <p:cNvPr id="59" name="Flèche : chevron 58">
            <a:extLst>
              <a:ext uri="{FF2B5EF4-FFF2-40B4-BE49-F238E27FC236}">
                <a16:creationId xmlns:a16="http://schemas.microsoft.com/office/drawing/2014/main" id="{173F6A5E-4E00-D17D-DADB-4CA0DAD59B14}"/>
              </a:ext>
            </a:extLst>
          </p:cNvPr>
          <p:cNvSpPr/>
          <p:nvPr/>
        </p:nvSpPr>
        <p:spPr>
          <a:xfrm>
            <a:off x="7074084" y="1916263"/>
            <a:ext cx="4820079" cy="347942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ARBITRATION</a:t>
            </a:r>
          </a:p>
        </p:txBody>
      </p:sp>
      <p:grpSp>
        <p:nvGrpSpPr>
          <p:cNvPr id="68" name="Groupe 67">
            <a:extLst>
              <a:ext uri="{FF2B5EF4-FFF2-40B4-BE49-F238E27FC236}">
                <a16:creationId xmlns:a16="http://schemas.microsoft.com/office/drawing/2014/main" id="{1F23A6F1-7326-A2BB-DA1C-94C70FC7A2FF}"/>
              </a:ext>
            </a:extLst>
          </p:cNvPr>
          <p:cNvGrpSpPr/>
          <p:nvPr/>
        </p:nvGrpSpPr>
        <p:grpSpPr>
          <a:xfrm>
            <a:off x="2364997" y="2473603"/>
            <a:ext cx="2390329" cy="1447995"/>
            <a:chOff x="2157916" y="1968918"/>
            <a:chExt cx="2390329" cy="1447995"/>
          </a:xfrm>
        </p:grpSpPr>
        <p:graphicFrame>
          <p:nvGraphicFramePr>
            <p:cNvPr id="61" name="Diagramme 60">
              <a:extLst>
                <a:ext uri="{FF2B5EF4-FFF2-40B4-BE49-F238E27FC236}">
                  <a16:creationId xmlns:a16="http://schemas.microsoft.com/office/drawing/2014/main" id="{A5E9D473-F78B-7FE8-5165-AA21F1A035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392018530"/>
                </p:ext>
              </p:extLst>
            </p:nvPr>
          </p:nvGraphicFramePr>
          <p:xfrm>
            <a:off x="2157916" y="1968918"/>
            <a:ext cx="2390329" cy="144799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62" name="ZoneTexte 61">
              <a:extLst>
                <a:ext uri="{FF2B5EF4-FFF2-40B4-BE49-F238E27FC236}">
                  <a16:creationId xmlns:a16="http://schemas.microsoft.com/office/drawing/2014/main" id="{71C6C2D0-1EE5-B4F1-5A40-ED4BA37FE762}"/>
                </a:ext>
              </a:extLst>
            </p:cNvPr>
            <p:cNvSpPr txBox="1"/>
            <p:nvPr/>
          </p:nvSpPr>
          <p:spPr>
            <a:xfrm>
              <a:off x="2343933" y="2847820"/>
              <a:ext cx="105509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1200" dirty="0"/>
                <a:t>Engineering</a:t>
              </a:r>
            </a:p>
            <a:p>
              <a:pPr algn="ctr"/>
              <a:r>
                <a:rPr lang="en-GB" sz="1200" dirty="0"/>
                <a:t>controlling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576044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947642-DC9A-C6C0-1FAE-FBF3E778F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864751"/>
            <a:ext cx="11726399" cy="748644"/>
          </a:xfrm>
        </p:spPr>
        <p:txBody>
          <a:bodyPr/>
          <a:lstStyle/>
          <a:p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 </a:t>
            </a:r>
            <a:r>
              <a:rPr lang="en-US" sz="2400">
                <a:solidFill>
                  <a:prstClr val="black"/>
                </a:solidFill>
                <a:latin typeface="+mj-lt"/>
                <a:ea typeface="+mn-ea"/>
                <a:cs typeface="+mn-cs"/>
              </a:rPr>
              <a:t>u</a:t>
            </a:r>
            <a:r>
              <a:rPr kumimoji="0" lang="en-US" sz="240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nique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matrix to sort </a:t>
            </a:r>
            <a:r>
              <a:rPr lang="en-US" sz="2400">
                <a:solidFill>
                  <a:prstClr val="black"/>
                </a:solidFill>
                <a:latin typeface="+mj-lt"/>
                <a:ea typeface="+mn-ea"/>
                <a:cs typeface="+mn-cs"/>
              </a:rPr>
              <a:t>t</a:t>
            </a:r>
            <a:r>
              <a:rPr kumimoji="0" lang="en-US" sz="2400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opics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to be addressed in #1  Strategy </a:t>
            </a:r>
            <a:r>
              <a:rPr lang="en-US" sz="2400">
                <a:solidFill>
                  <a:prstClr val="black"/>
                </a:solidFill>
                <a:latin typeface="+mj-lt"/>
                <a:ea typeface="+mn-ea"/>
                <a:cs typeface="+mn-cs"/>
              </a:rPr>
              <a:t>Day</a:t>
            </a:r>
            <a:r>
              <a:rPr kumimoji="0" lang="en-US" sz="240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 or in #2 APPG Arbitration Gate  </a:t>
            </a:r>
            <a:endParaRPr lang="fr-FR" sz="2400">
              <a:latin typeface="+mj-lt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827CF8-1F34-CB76-CD3C-19BA03375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>
                <a:latin typeface="+mj-lt"/>
                <a:cs typeface="Arial" panose="020B0604020202020204" pitchFamily="34" charset="0"/>
              </a:rPr>
              <a:t>MILESTONE DESCRIPTION &amp; SCOPE</a:t>
            </a:r>
            <a:endParaRPr lang="en-US" sz="2400">
              <a:solidFill>
                <a:srgbClr val="000000"/>
              </a:solidFill>
              <a:latin typeface="+mj-lt"/>
              <a:cs typeface="Arial" panose="020B0604020202020204" pitchFamily="34" charset="0"/>
            </a:endParaRPr>
          </a:p>
          <a:p>
            <a:endParaRPr lang="fr-FR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96BD1FF7-0AD1-9C28-AF6E-CF02726A433E}"/>
              </a:ext>
            </a:extLst>
          </p:cNvPr>
          <p:cNvSpPr txBox="1"/>
          <p:nvPr/>
        </p:nvSpPr>
        <p:spPr>
          <a:xfrm>
            <a:off x="8235832" y="2773084"/>
            <a:ext cx="2840521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>
                <a:solidFill>
                  <a:prstClr val="black"/>
                </a:solidFill>
                <a:latin typeface="+mj-lt"/>
              </a:rPr>
              <a:t>        or  Topic w/ TE &gt; 100M€ </a:t>
            </a:r>
          </a:p>
          <a:p>
            <a:pPr defTabSz="914377">
              <a:defRPr/>
            </a:pPr>
            <a:r>
              <a:rPr lang="fr-FR">
                <a:solidFill>
                  <a:prstClr val="black"/>
                </a:solidFill>
                <a:latin typeface="+mj-lt"/>
                <a:sym typeface="Wingdings" panose="05000000000000000000" pitchFamily="2" charset="2"/>
              </a:rPr>
              <a:t> </a:t>
            </a:r>
            <a:r>
              <a:rPr lang="fr-FR" err="1">
                <a:solidFill>
                  <a:prstClr val="black"/>
                </a:solidFill>
                <a:latin typeface="+mj-lt"/>
              </a:rPr>
              <a:t>Strategy</a:t>
            </a:r>
            <a:r>
              <a:rPr lang="fr-FR">
                <a:solidFill>
                  <a:prstClr val="black"/>
                </a:solidFill>
                <a:latin typeface="+mj-lt"/>
              </a:rPr>
              <a:t> Day (</a:t>
            </a:r>
            <a:r>
              <a:rPr lang="fr-FR" err="1">
                <a:solidFill>
                  <a:prstClr val="black"/>
                </a:solidFill>
                <a:latin typeface="+mj-lt"/>
              </a:rPr>
              <a:t>Level</a:t>
            </a:r>
            <a:r>
              <a:rPr lang="fr-FR">
                <a:solidFill>
                  <a:prstClr val="black"/>
                </a:solidFill>
                <a:latin typeface="+mj-lt"/>
              </a:rPr>
              <a:t> 1) 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32D2D07C-90F6-C474-6EE2-A21E07B2D42E}"/>
              </a:ext>
            </a:extLst>
          </p:cNvPr>
          <p:cNvSpPr txBox="1"/>
          <p:nvPr/>
        </p:nvSpPr>
        <p:spPr>
          <a:xfrm>
            <a:off x="8235832" y="3881971"/>
            <a:ext cx="3731791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defTabSz="914377">
              <a:defRPr/>
            </a:pPr>
            <a:r>
              <a:rPr lang="fr-FR">
                <a:solidFill>
                  <a:prstClr val="black"/>
                </a:solidFill>
                <a:latin typeface="+mj-lt"/>
                <a:sym typeface="Wingdings" panose="05000000000000000000" pitchFamily="2" charset="2"/>
              </a:rPr>
              <a:t>        or Topic w/ TE &lt; </a:t>
            </a:r>
            <a:r>
              <a:rPr lang="fr-FR">
                <a:latin typeface="+mj-lt"/>
                <a:sym typeface="Wingdings" panose="05000000000000000000" pitchFamily="2" charset="2"/>
              </a:rPr>
              <a:t>100M€ </a:t>
            </a:r>
          </a:p>
          <a:p>
            <a:pPr defTabSz="914377">
              <a:defRPr/>
            </a:pPr>
            <a:r>
              <a:rPr lang="fr-FR">
                <a:latin typeface="+mj-lt"/>
                <a:sym typeface="Wingdings" panose="05000000000000000000" pitchFamily="2" charset="2"/>
              </a:rPr>
              <a:t>  APPG  Arbitration </a:t>
            </a:r>
            <a:r>
              <a:rPr lang="fr-FR" err="1">
                <a:latin typeface="+mj-lt"/>
                <a:sym typeface="Wingdings" panose="05000000000000000000" pitchFamily="2" charset="2"/>
              </a:rPr>
              <a:t>Gate</a:t>
            </a:r>
            <a:r>
              <a:rPr lang="fr-FR">
                <a:latin typeface="+mj-lt"/>
                <a:sym typeface="Wingdings" panose="05000000000000000000" pitchFamily="2" charset="2"/>
              </a:rPr>
              <a:t> (</a:t>
            </a:r>
            <a:r>
              <a:rPr lang="fr-FR" err="1">
                <a:latin typeface="+mj-lt"/>
                <a:sym typeface="Wingdings" panose="05000000000000000000" pitchFamily="2" charset="2"/>
              </a:rPr>
              <a:t>Level</a:t>
            </a:r>
            <a:r>
              <a:rPr lang="fr-FR">
                <a:latin typeface="+mj-lt"/>
                <a:sym typeface="Wingdings" panose="05000000000000000000" pitchFamily="2" charset="2"/>
              </a:rPr>
              <a:t> 2)</a:t>
            </a:r>
            <a:endParaRPr lang="fr-FR">
              <a:latin typeface="+mj-lt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2271F6F-B245-121E-B9CF-10ACBE93C28B}"/>
              </a:ext>
            </a:extLst>
          </p:cNvPr>
          <p:cNvSpPr/>
          <p:nvPr/>
        </p:nvSpPr>
        <p:spPr>
          <a:xfrm>
            <a:off x="8200203" y="2803050"/>
            <a:ext cx="302275" cy="224175"/>
          </a:xfrm>
          <a:prstGeom prst="rect">
            <a:avLst/>
          </a:prstGeom>
          <a:solidFill>
            <a:srgbClr val="0000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>
              <a:solidFill>
                <a:prstClr val="white"/>
              </a:solidFill>
              <a:latin typeface="+mj-lt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CB3C463-3AD1-4841-C8F1-6EB94387A64E}"/>
              </a:ext>
            </a:extLst>
          </p:cNvPr>
          <p:cNvSpPr/>
          <p:nvPr/>
        </p:nvSpPr>
        <p:spPr>
          <a:xfrm>
            <a:off x="8200203" y="3927053"/>
            <a:ext cx="302275" cy="224175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>
              <a:solidFill>
                <a:prstClr val="white"/>
              </a:solidFill>
              <a:latin typeface="+mj-lt"/>
            </a:endParaRPr>
          </a:p>
        </p:txBody>
      </p:sp>
      <p:graphicFrame>
        <p:nvGraphicFramePr>
          <p:cNvPr id="53" name="Tableau 52">
            <a:extLst>
              <a:ext uri="{FF2B5EF4-FFF2-40B4-BE49-F238E27FC236}">
                <a16:creationId xmlns:a16="http://schemas.microsoft.com/office/drawing/2014/main" id="{FB9A67F4-4DEC-22D8-9C46-DA9CD5DF3D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8309268"/>
              </p:ext>
            </p:extLst>
          </p:nvPr>
        </p:nvGraphicFramePr>
        <p:xfrm>
          <a:off x="485775" y="1628195"/>
          <a:ext cx="7458047" cy="4962610"/>
        </p:xfrm>
        <a:graphic>
          <a:graphicData uri="http://schemas.openxmlformats.org/drawingml/2006/table">
            <a:tbl>
              <a:tblPr/>
              <a:tblGrid>
                <a:gridCol w="1617737">
                  <a:extLst>
                    <a:ext uri="{9D8B030D-6E8A-4147-A177-3AD203B41FA5}">
                      <a16:colId xmlns:a16="http://schemas.microsoft.com/office/drawing/2014/main" val="1681122009"/>
                    </a:ext>
                  </a:extLst>
                </a:gridCol>
                <a:gridCol w="959675">
                  <a:extLst>
                    <a:ext uri="{9D8B030D-6E8A-4147-A177-3AD203B41FA5}">
                      <a16:colId xmlns:a16="http://schemas.microsoft.com/office/drawing/2014/main" val="3048248977"/>
                    </a:ext>
                  </a:extLst>
                </a:gridCol>
                <a:gridCol w="959675">
                  <a:extLst>
                    <a:ext uri="{9D8B030D-6E8A-4147-A177-3AD203B41FA5}">
                      <a16:colId xmlns:a16="http://schemas.microsoft.com/office/drawing/2014/main" val="1348423007"/>
                    </a:ext>
                  </a:extLst>
                </a:gridCol>
                <a:gridCol w="616934">
                  <a:extLst>
                    <a:ext uri="{9D8B030D-6E8A-4147-A177-3AD203B41FA5}">
                      <a16:colId xmlns:a16="http://schemas.microsoft.com/office/drawing/2014/main" val="225847305"/>
                    </a:ext>
                  </a:extLst>
                </a:gridCol>
                <a:gridCol w="562096">
                  <a:extLst>
                    <a:ext uri="{9D8B030D-6E8A-4147-A177-3AD203B41FA5}">
                      <a16:colId xmlns:a16="http://schemas.microsoft.com/office/drawing/2014/main" val="899608840"/>
                    </a:ext>
                  </a:extLst>
                </a:gridCol>
                <a:gridCol w="959675">
                  <a:extLst>
                    <a:ext uri="{9D8B030D-6E8A-4147-A177-3AD203B41FA5}">
                      <a16:colId xmlns:a16="http://schemas.microsoft.com/office/drawing/2014/main" val="374953038"/>
                    </a:ext>
                  </a:extLst>
                </a:gridCol>
                <a:gridCol w="959675">
                  <a:extLst>
                    <a:ext uri="{9D8B030D-6E8A-4147-A177-3AD203B41FA5}">
                      <a16:colId xmlns:a16="http://schemas.microsoft.com/office/drawing/2014/main" val="4163852798"/>
                    </a:ext>
                  </a:extLst>
                </a:gridCol>
                <a:gridCol w="822580">
                  <a:extLst>
                    <a:ext uri="{9D8B030D-6E8A-4147-A177-3AD203B41FA5}">
                      <a16:colId xmlns:a16="http://schemas.microsoft.com/office/drawing/2014/main" val="1826049094"/>
                    </a:ext>
                  </a:extLst>
                </a:gridCol>
              </a:tblGrid>
              <a:tr h="5996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Vehicle</a:t>
                      </a:r>
                      <a:endParaRPr lang="fr-FR" sz="16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Regional Brand footprint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D3 / D5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D2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D0/ D1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Collection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Extension market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1311575"/>
                  </a:ext>
                </a:extLst>
              </a:tr>
              <a:tr h="29980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Platform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Heavy modif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Light modif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Carry over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772074"/>
                  </a:ext>
                </a:extLst>
              </a:tr>
              <a:tr h="592787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Sweet / CCS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Sweet Main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New generation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New minor domain variante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Re-use of existing variante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7727539"/>
                  </a:ext>
                </a:extLst>
              </a:tr>
              <a:tr h="59083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PWT incl. Battery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Regional techno strategy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New PWT family or generation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PWT variant on new platform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PWT adaptation on same platform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Carry over pack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9049353"/>
                  </a:ext>
                </a:extLst>
              </a:tr>
              <a:tr h="70412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Industrial</a:t>
                      </a:r>
                      <a:endParaRPr lang="fr-FR" sz="16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Footprint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Green &amp; brownfield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Plant heavy modif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Plant heavy modif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Single shop heavy or plant med. modif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Plant or shop modif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6607738"/>
                  </a:ext>
                </a:extLst>
              </a:tr>
              <a:tr h="29980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Regulatory step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Stop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Apply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460286"/>
                  </a:ext>
                </a:extLst>
              </a:tr>
              <a:tr h="29980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Sales / RRG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Footprint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Real Estate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Big project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Retrofit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7424636"/>
                  </a:ext>
                </a:extLst>
              </a:tr>
              <a:tr h="46471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Refactory</a:t>
                      </a:r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/ </a:t>
                      </a:r>
                      <a:r>
                        <a:rPr lang="fr-FR" sz="16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Ecosystem</a:t>
                      </a:r>
                      <a:endParaRPr lang="fr-FR" sz="16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Footprint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Retrofit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Re-energy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Restart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Recycle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5696322"/>
                  </a:ext>
                </a:extLst>
              </a:tr>
              <a:tr h="46471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Other</a:t>
                      </a:r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6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cost</a:t>
                      </a:r>
                      <a:r>
                        <a:rPr lang="fr-FR" sz="16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 engineering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Big invest engineering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Distress Supplier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R&amp;AE Innovation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4923526"/>
                  </a:ext>
                </a:extLst>
              </a:tr>
              <a:tr h="60050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err="1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Aftersales</a:t>
                      </a:r>
                      <a:endParaRPr lang="fr-FR" sz="1600" b="1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Qstomize refactory greenfield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Warehouse </a:t>
                      </a:r>
                      <a:r>
                        <a:rPr lang="fr-FR" sz="1100" b="1" i="0" u="none" strike="noStrike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modif</a:t>
                      </a:r>
                      <a:endParaRPr lang="fr-FR" sz="11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5473501"/>
                  </a:ext>
                </a:extLst>
              </a:tr>
            </a:tbl>
          </a:graphicData>
        </a:graphic>
      </p:graphicFrame>
      <p:sp>
        <p:nvSpPr>
          <p:cNvPr id="4" name="Espace réservé du pied de page 1">
            <a:extLst>
              <a:ext uri="{FF2B5EF4-FFF2-40B4-BE49-F238E27FC236}">
                <a16:creationId xmlns:a16="http://schemas.microsoft.com/office/drawing/2014/main" id="{9F7B11C3-21DA-5D07-CA0D-13A90CC97ED5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5564723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458AF2-D7D9-F1B3-D0F2-B6832E81EE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400" b="1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rPr>
              <a:t>SUMMARY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56D114-D550-3999-A6E3-16BC4606070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KEY PRINCIPLES &amp; METHODOLOGY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 4-10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28189B-77C3-3F4C-9849-3DBAE8B650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97815C-841D-1047-740C-F605C2E0E1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MILESTONE DESCRIPTION &amp; SCOPE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12-13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7AD1492-B1BF-ABFA-5540-C3C389A1C85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727B7A1-B596-EE3B-3D19-3F618E801E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en-US" sz="1800" b="1"/>
              <a:t>MASTER PLANNING </a:t>
            </a:r>
          </a:p>
          <a:p>
            <a:r>
              <a:rPr lang="en-US" altLang="en-US" sz="1800" b="1"/>
              <a:t>Page : 15</a:t>
            </a:r>
          </a:p>
          <a:p>
            <a:endParaRPr lang="fr-FR" b="1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04DBD3-28FF-2F34-20A6-60AAC3B806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33DF34-8FC5-E4A3-181D-56E41BE7DE6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RASIC	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17-18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B88C771-7DBF-686A-8788-596B93EBF30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6E1A8E-4372-176B-356B-23141DA4E41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080440" y="1734503"/>
            <a:ext cx="4908360" cy="612475"/>
          </a:xfrm>
        </p:spPr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DELIVERABLES TIMELINE &amp; TEMPLATE SHEET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20-26</a:t>
            </a:r>
          </a:p>
          <a:p>
            <a:r>
              <a:rPr lang="en-US" sz="1800" b="1">
                <a:solidFill>
                  <a:schemeClr val="bg1">
                    <a:lumMod val="65000"/>
                  </a:schemeClr>
                </a:solidFill>
              </a:rPr>
              <a:t> : </a:t>
            </a:r>
          </a:p>
          <a:p>
            <a:endParaRPr lang="fr-FR" sz="18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4D13062-EB68-1AEB-856D-45906BAAED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ED4399B-D4D8-E82B-4D11-36DAC94940B9}"/>
              </a:ext>
            </a:extLst>
          </p:cNvPr>
          <p:cNvSpPr txBox="1">
            <a:spLocks/>
          </p:cNvSpPr>
          <p:nvPr/>
        </p:nvSpPr>
        <p:spPr>
          <a:xfrm>
            <a:off x="7080440" y="2669559"/>
            <a:ext cx="4908360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6000" indent="-18000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>
                <a:schemeClr val="tx2"/>
              </a:buClr>
              <a:buFont typeface="Renault Group" pitchFamily="2" charset="0"/>
              <a:buChar char="—"/>
              <a:defRPr sz="1400" kern="120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3pPr>
            <a:lvl4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tx2"/>
                </a:solidFill>
                <a:latin typeface="Renault Group Semibold" pitchFamily="2" charset="0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GLOSARY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Page : 28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0DC21CF-59CE-876B-7E19-A6487320461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43839" y="2768048"/>
            <a:ext cx="488950" cy="415498"/>
          </a:xfrm>
        </p:spPr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Espace réservé du pied de page 1">
            <a:extLst>
              <a:ext uri="{FF2B5EF4-FFF2-40B4-BE49-F238E27FC236}">
                <a16:creationId xmlns:a16="http://schemas.microsoft.com/office/drawing/2014/main" id="{DB40D9BC-E914-B8D9-F440-BC9755CC26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5725" y="6669163"/>
            <a:ext cx="6044698" cy="15766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RPIF APPG R&amp;D/CAPEX  ARBITRATION GATE March  2023</a:t>
            </a:r>
            <a:endParaRPr kumimoji="0" lang="en-GB" sz="9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291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386E95-BD9C-95C3-FBB7-2B829F3FC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855264"/>
            <a:ext cx="9359900" cy="325337"/>
          </a:xfrm>
        </p:spPr>
        <p:txBody>
          <a:bodyPr/>
          <a:lstStyle/>
          <a:p>
            <a:r>
              <a:rPr lang="fr-FR" sz="2000">
                <a:latin typeface="+mj-lt"/>
                <a:cs typeface="Arial" panose="020B0604020202020204" pitchFamily="34" charset="0"/>
              </a:rPr>
              <a:t>202x TIMETABLE</a:t>
            </a:r>
            <a:br>
              <a:rPr lang="fr-FR">
                <a:latin typeface="+mj-lt"/>
                <a:cs typeface="Arial" panose="020B0604020202020204" pitchFamily="34" charset="0"/>
              </a:rPr>
            </a:br>
            <a:endParaRPr lang="fr-FR">
              <a:latin typeface="+mj-lt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F9A1D6-E389-026D-1507-B31BC92F5F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68316"/>
            <a:ext cx="9359900" cy="298450"/>
          </a:xfrm>
        </p:spPr>
        <p:txBody>
          <a:bodyPr/>
          <a:lstStyle/>
          <a:p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MASTER PLANNING</a:t>
            </a: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D6FB8F-DE52-5117-FBA8-C1AB05AF68CB}"/>
              </a:ext>
            </a:extLst>
          </p:cNvPr>
          <p:cNvSpPr/>
          <p:nvPr/>
        </p:nvSpPr>
        <p:spPr>
          <a:xfrm>
            <a:off x="631303" y="4612524"/>
            <a:ext cx="11505280" cy="1835051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solidFill>
              <a:srgbClr val="BD9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fr-FR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447E71E6-E655-60FF-51C5-4107B748A5C5}"/>
              </a:ext>
            </a:extLst>
          </p:cNvPr>
          <p:cNvGrpSpPr/>
          <p:nvPr/>
        </p:nvGrpSpPr>
        <p:grpSpPr>
          <a:xfrm>
            <a:off x="485775" y="1250143"/>
            <a:ext cx="11269223" cy="534595"/>
            <a:chOff x="1937094" y="629602"/>
            <a:chExt cx="8340166" cy="5458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3AA021A-2F34-F05C-5CB8-8B60E82551FD}"/>
                </a:ext>
              </a:extLst>
            </p:cNvPr>
            <p:cNvSpPr/>
            <p:nvPr/>
          </p:nvSpPr>
          <p:spPr>
            <a:xfrm>
              <a:off x="1937094" y="631769"/>
              <a:ext cx="8340166" cy="5437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fr-FR">
                <a:solidFill>
                  <a:srgbClr val="FFFFFF"/>
                </a:solidFill>
                <a:latin typeface="+mj-lt"/>
                <a:cs typeface="Arial" panose="020B0604020202020204" pitchFamily="34" charset="0"/>
              </a:endParaRPr>
            </a:p>
          </p:txBody>
        </p: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65769AD4-8D40-A41C-F25A-C605B15419AC}"/>
                </a:ext>
              </a:extLst>
            </p:cNvPr>
            <p:cNvCxnSpPr>
              <a:cxnSpLocks/>
            </p:cNvCxnSpPr>
            <p:nvPr/>
          </p:nvCxnSpPr>
          <p:spPr>
            <a:xfrm>
              <a:off x="2684497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7AE16994-53C6-7B91-F376-F37510788090}"/>
                </a:ext>
              </a:extLst>
            </p:cNvPr>
            <p:cNvCxnSpPr>
              <a:cxnSpLocks/>
            </p:cNvCxnSpPr>
            <p:nvPr/>
          </p:nvCxnSpPr>
          <p:spPr>
            <a:xfrm>
              <a:off x="3374801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6ED6F64B-2719-1C9B-8AFB-D34E19D30865}"/>
                </a:ext>
              </a:extLst>
            </p:cNvPr>
            <p:cNvCxnSpPr>
              <a:cxnSpLocks/>
            </p:cNvCxnSpPr>
            <p:nvPr/>
          </p:nvCxnSpPr>
          <p:spPr>
            <a:xfrm>
              <a:off x="4065105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19A5A7CB-4BF1-A1D3-CB16-00ADC547A5F4}"/>
                </a:ext>
              </a:extLst>
            </p:cNvPr>
            <p:cNvCxnSpPr>
              <a:cxnSpLocks/>
            </p:cNvCxnSpPr>
            <p:nvPr/>
          </p:nvCxnSpPr>
          <p:spPr>
            <a:xfrm>
              <a:off x="4755409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59EB4429-45B3-FFA8-C34B-C57879C6F473}"/>
                </a:ext>
              </a:extLst>
            </p:cNvPr>
            <p:cNvCxnSpPr>
              <a:cxnSpLocks/>
            </p:cNvCxnSpPr>
            <p:nvPr/>
          </p:nvCxnSpPr>
          <p:spPr>
            <a:xfrm>
              <a:off x="5445713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59D7C294-71FB-D960-0FA8-4B4F28A2957D}"/>
                </a:ext>
              </a:extLst>
            </p:cNvPr>
            <p:cNvCxnSpPr>
              <a:cxnSpLocks/>
            </p:cNvCxnSpPr>
            <p:nvPr/>
          </p:nvCxnSpPr>
          <p:spPr>
            <a:xfrm>
              <a:off x="6136017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18F81033-7CC3-9731-01FE-4BE57A20C245}"/>
                </a:ext>
              </a:extLst>
            </p:cNvPr>
            <p:cNvCxnSpPr>
              <a:cxnSpLocks/>
            </p:cNvCxnSpPr>
            <p:nvPr/>
          </p:nvCxnSpPr>
          <p:spPr>
            <a:xfrm>
              <a:off x="6826321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22AD9611-3585-AF74-0715-E6718641F2AA}"/>
                </a:ext>
              </a:extLst>
            </p:cNvPr>
            <p:cNvCxnSpPr>
              <a:cxnSpLocks/>
            </p:cNvCxnSpPr>
            <p:nvPr/>
          </p:nvCxnSpPr>
          <p:spPr>
            <a:xfrm>
              <a:off x="7516625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573299D4-D475-E528-75B2-B8A25AE6C7F5}"/>
                </a:ext>
              </a:extLst>
            </p:cNvPr>
            <p:cNvCxnSpPr>
              <a:cxnSpLocks/>
            </p:cNvCxnSpPr>
            <p:nvPr/>
          </p:nvCxnSpPr>
          <p:spPr>
            <a:xfrm>
              <a:off x="8206929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6CA77668-B1B4-FEDD-BD36-A11482201D48}"/>
                </a:ext>
              </a:extLst>
            </p:cNvPr>
            <p:cNvCxnSpPr>
              <a:cxnSpLocks/>
            </p:cNvCxnSpPr>
            <p:nvPr/>
          </p:nvCxnSpPr>
          <p:spPr>
            <a:xfrm>
              <a:off x="8897233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A7E834A0-44F7-7A10-4DCB-735D617E3CF6}"/>
                </a:ext>
              </a:extLst>
            </p:cNvPr>
            <p:cNvCxnSpPr>
              <a:cxnSpLocks/>
            </p:cNvCxnSpPr>
            <p:nvPr/>
          </p:nvCxnSpPr>
          <p:spPr>
            <a:xfrm>
              <a:off x="9587537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58A06FA2-9FB6-9D02-76E3-60ABE68F6444}"/>
              </a:ext>
            </a:extLst>
          </p:cNvPr>
          <p:cNvCxnSpPr>
            <a:cxnSpLocks/>
          </p:cNvCxnSpPr>
          <p:nvPr/>
        </p:nvCxnSpPr>
        <p:spPr>
          <a:xfrm>
            <a:off x="2902749" y="2080304"/>
            <a:ext cx="0" cy="2664291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B01B0A83-ECF8-A9E1-BA6C-2F977A75AF60}"/>
              </a:ext>
            </a:extLst>
          </p:cNvPr>
          <p:cNvSpPr/>
          <p:nvPr/>
        </p:nvSpPr>
        <p:spPr>
          <a:xfrm>
            <a:off x="631301" y="3058416"/>
            <a:ext cx="11485523" cy="1553277"/>
          </a:xfrm>
          <a:prstGeom prst="rect">
            <a:avLst/>
          </a:prstGeom>
          <a:solidFill>
            <a:schemeClr val="tx2">
              <a:alpha val="29000"/>
            </a:schemeClr>
          </a:solidFill>
          <a:ln>
            <a:solidFill>
              <a:srgbClr val="BD9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fr-FR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BE4FC31-EE28-EAFD-DA6C-BFBFFACA594D}"/>
              </a:ext>
            </a:extLst>
          </p:cNvPr>
          <p:cNvCxnSpPr>
            <a:cxnSpLocks/>
          </p:cNvCxnSpPr>
          <p:nvPr/>
        </p:nvCxnSpPr>
        <p:spPr>
          <a:xfrm>
            <a:off x="208391" y="2047242"/>
            <a:ext cx="11719907" cy="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23" name="Ellipse 22">
            <a:extLst>
              <a:ext uri="{FF2B5EF4-FFF2-40B4-BE49-F238E27FC236}">
                <a16:creationId xmlns:a16="http://schemas.microsoft.com/office/drawing/2014/main" id="{9E62DD20-2FA3-9AAD-4CEC-1D1EAC5424F8}"/>
              </a:ext>
            </a:extLst>
          </p:cNvPr>
          <p:cNvSpPr/>
          <p:nvPr/>
        </p:nvSpPr>
        <p:spPr>
          <a:xfrm>
            <a:off x="8272543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CDFAB1CB-E274-B276-59BD-6126682F53B1}"/>
              </a:ext>
            </a:extLst>
          </p:cNvPr>
          <p:cNvSpPr/>
          <p:nvPr/>
        </p:nvSpPr>
        <p:spPr>
          <a:xfrm>
            <a:off x="898471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F9B0164-785D-C848-0AEE-47C78EC7AFF5}"/>
              </a:ext>
            </a:extLst>
          </p:cNvPr>
          <p:cNvSpPr/>
          <p:nvPr/>
        </p:nvSpPr>
        <p:spPr>
          <a:xfrm>
            <a:off x="10868467" y="1964117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C79D147E-02BB-66CD-2799-40A1D11A1C59}"/>
              </a:ext>
            </a:extLst>
          </p:cNvPr>
          <p:cNvSpPr/>
          <p:nvPr/>
        </p:nvSpPr>
        <p:spPr>
          <a:xfrm>
            <a:off x="3076665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99F9F01D-EE47-8729-CA57-50454B259026}"/>
              </a:ext>
            </a:extLst>
          </p:cNvPr>
          <p:cNvCxnSpPr>
            <a:cxnSpLocks/>
          </p:cNvCxnSpPr>
          <p:nvPr/>
        </p:nvCxnSpPr>
        <p:spPr>
          <a:xfrm>
            <a:off x="10961472" y="2080303"/>
            <a:ext cx="43025" cy="3553447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E8E4C44-0DB4-96D8-0588-1124FBB67AE3}"/>
              </a:ext>
            </a:extLst>
          </p:cNvPr>
          <p:cNvSpPr/>
          <p:nvPr/>
        </p:nvSpPr>
        <p:spPr>
          <a:xfrm>
            <a:off x="64544" y="3042453"/>
            <a:ext cx="571250" cy="34042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/>
            <a:r>
              <a:rPr lang="fr-FR" sz="24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CONTROL TOWER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4C6798F-4D41-9291-CB6B-6CB023087B78}"/>
              </a:ext>
            </a:extLst>
          </p:cNvPr>
          <p:cNvSpPr/>
          <p:nvPr/>
        </p:nvSpPr>
        <p:spPr>
          <a:xfrm>
            <a:off x="627910" y="4619625"/>
            <a:ext cx="378855" cy="182315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/>
            <a:r>
              <a:rPr lang="fr-FR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ARBITRATION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E84A968-AF77-BEAA-20E2-163440762C08}"/>
              </a:ext>
            </a:extLst>
          </p:cNvPr>
          <p:cNvSpPr/>
          <p:nvPr/>
        </p:nvSpPr>
        <p:spPr>
          <a:xfrm>
            <a:off x="631302" y="3042454"/>
            <a:ext cx="378855" cy="156288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/>
            <a:r>
              <a:rPr lang="fr-FR" sz="14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PREPARATION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971F078-5FCC-15BB-4262-908F5C8D53E7}"/>
              </a:ext>
            </a:extLst>
          </p:cNvPr>
          <p:cNvSpPr txBox="1"/>
          <p:nvPr/>
        </p:nvSpPr>
        <p:spPr>
          <a:xfrm>
            <a:off x="1782339" y="4859265"/>
            <a:ext cx="1277291" cy="512590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Overlays</a:t>
            </a:r>
            <a:endParaRPr lang="en-US" sz="1400" baseline="30000">
              <a:latin typeface="+mj-lt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 confirmation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67AAF9A1-AE9E-075E-72AC-7E8EA836BCE6}"/>
              </a:ext>
            </a:extLst>
          </p:cNvPr>
          <p:cNvSpPr/>
          <p:nvPr/>
        </p:nvSpPr>
        <p:spPr>
          <a:xfrm>
            <a:off x="3947340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33" name="テキスト ボックス 34">
            <a:extLst>
              <a:ext uri="{FF2B5EF4-FFF2-40B4-BE49-F238E27FC236}">
                <a16:creationId xmlns:a16="http://schemas.microsoft.com/office/drawing/2014/main" id="{7B6F2BBE-E88B-E27D-6D3A-786DBCD2E443}"/>
              </a:ext>
            </a:extLst>
          </p:cNvPr>
          <p:cNvSpPr txBox="1"/>
          <p:nvPr/>
        </p:nvSpPr>
        <p:spPr>
          <a:xfrm>
            <a:off x="624242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Jan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34" name="テキスト ボックス 35">
            <a:extLst>
              <a:ext uri="{FF2B5EF4-FFF2-40B4-BE49-F238E27FC236}">
                <a16:creationId xmlns:a16="http://schemas.microsoft.com/office/drawing/2014/main" id="{EA056595-3172-84FC-8302-5BFE597344FB}"/>
              </a:ext>
            </a:extLst>
          </p:cNvPr>
          <p:cNvSpPr txBox="1"/>
          <p:nvPr/>
        </p:nvSpPr>
        <p:spPr>
          <a:xfrm>
            <a:off x="1597478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Feb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35" name="テキスト ボックス 36">
            <a:extLst>
              <a:ext uri="{FF2B5EF4-FFF2-40B4-BE49-F238E27FC236}">
                <a16:creationId xmlns:a16="http://schemas.microsoft.com/office/drawing/2014/main" id="{B0731942-438D-6BEF-4E2B-B41DD3EE2DE9}"/>
              </a:ext>
            </a:extLst>
          </p:cNvPr>
          <p:cNvSpPr txBox="1"/>
          <p:nvPr/>
        </p:nvSpPr>
        <p:spPr>
          <a:xfrm>
            <a:off x="2536875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Mar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36" name="テキスト ボックス 37">
            <a:extLst>
              <a:ext uri="{FF2B5EF4-FFF2-40B4-BE49-F238E27FC236}">
                <a16:creationId xmlns:a16="http://schemas.microsoft.com/office/drawing/2014/main" id="{A94ACB96-C223-D46D-A60A-043BA0BCD522}"/>
              </a:ext>
            </a:extLst>
          </p:cNvPr>
          <p:cNvSpPr txBox="1"/>
          <p:nvPr/>
        </p:nvSpPr>
        <p:spPr>
          <a:xfrm>
            <a:off x="3470162" y="135727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Apr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37" name="テキスト ボックス 38">
            <a:extLst>
              <a:ext uri="{FF2B5EF4-FFF2-40B4-BE49-F238E27FC236}">
                <a16:creationId xmlns:a16="http://schemas.microsoft.com/office/drawing/2014/main" id="{DC743F0F-9268-76AF-A814-0D738868D750}"/>
              </a:ext>
            </a:extLst>
          </p:cNvPr>
          <p:cNvSpPr txBox="1"/>
          <p:nvPr/>
        </p:nvSpPr>
        <p:spPr>
          <a:xfrm>
            <a:off x="4398375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rPr>
              <a:t>May</a:t>
            </a:r>
          </a:p>
        </p:txBody>
      </p:sp>
      <p:sp>
        <p:nvSpPr>
          <p:cNvPr id="38" name="テキスト ボックス 39">
            <a:extLst>
              <a:ext uri="{FF2B5EF4-FFF2-40B4-BE49-F238E27FC236}">
                <a16:creationId xmlns:a16="http://schemas.microsoft.com/office/drawing/2014/main" id="{E2404AD9-3FA1-3C5C-5AFB-FAAE3BB5892A}"/>
              </a:ext>
            </a:extLst>
          </p:cNvPr>
          <p:cNvSpPr txBox="1"/>
          <p:nvPr/>
        </p:nvSpPr>
        <p:spPr>
          <a:xfrm>
            <a:off x="5329094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Jun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39" name="テキスト ボックス 52">
            <a:extLst>
              <a:ext uri="{FF2B5EF4-FFF2-40B4-BE49-F238E27FC236}">
                <a16:creationId xmlns:a16="http://schemas.microsoft.com/office/drawing/2014/main" id="{E19EB8F3-77F2-20EA-4C5C-6B5B298A019B}"/>
              </a:ext>
            </a:extLst>
          </p:cNvPr>
          <p:cNvSpPr txBox="1"/>
          <p:nvPr/>
        </p:nvSpPr>
        <p:spPr>
          <a:xfrm>
            <a:off x="6269098" y="135727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Jul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40" name="テキスト ボックス 53">
            <a:extLst>
              <a:ext uri="{FF2B5EF4-FFF2-40B4-BE49-F238E27FC236}">
                <a16:creationId xmlns:a16="http://schemas.microsoft.com/office/drawing/2014/main" id="{BE8C381A-5C75-D3A0-1366-5B8BACC20620}"/>
              </a:ext>
            </a:extLst>
          </p:cNvPr>
          <p:cNvSpPr txBox="1"/>
          <p:nvPr/>
        </p:nvSpPr>
        <p:spPr>
          <a:xfrm>
            <a:off x="7216465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Aug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41" name="テキスト ボックス 54">
            <a:extLst>
              <a:ext uri="{FF2B5EF4-FFF2-40B4-BE49-F238E27FC236}">
                <a16:creationId xmlns:a16="http://schemas.microsoft.com/office/drawing/2014/main" id="{A231C4CE-8A91-4BC5-6F1B-D31D3B08B313}"/>
              </a:ext>
            </a:extLst>
          </p:cNvPr>
          <p:cNvSpPr txBox="1"/>
          <p:nvPr/>
        </p:nvSpPr>
        <p:spPr>
          <a:xfrm>
            <a:off x="8154883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Sep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42" name="テキスト ボックス 55">
            <a:extLst>
              <a:ext uri="{FF2B5EF4-FFF2-40B4-BE49-F238E27FC236}">
                <a16:creationId xmlns:a16="http://schemas.microsoft.com/office/drawing/2014/main" id="{ED3EB6E6-AB15-C483-46FF-D3815EBC5878}"/>
              </a:ext>
            </a:extLst>
          </p:cNvPr>
          <p:cNvSpPr txBox="1"/>
          <p:nvPr/>
        </p:nvSpPr>
        <p:spPr>
          <a:xfrm>
            <a:off x="9066450" y="135727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Oct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43" name="テキスト ボックス 56">
            <a:extLst>
              <a:ext uri="{FF2B5EF4-FFF2-40B4-BE49-F238E27FC236}">
                <a16:creationId xmlns:a16="http://schemas.microsoft.com/office/drawing/2014/main" id="{FB887A15-C996-1307-EDE9-04A88C126B81}"/>
              </a:ext>
            </a:extLst>
          </p:cNvPr>
          <p:cNvSpPr txBox="1"/>
          <p:nvPr/>
        </p:nvSpPr>
        <p:spPr>
          <a:xfrm>
            <a:off x="10014678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Nov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44" name="テキスト ボックス 57">
            <a:extLst>
              <a:ext uri="{FF2B5EF4-FFF2-40B4-BE49-F238E27FC236}">
                <a16:creationId xmlns:a16="http://schemas.microsoft.com/office/drawing/2014/main" id="{6DFA128B-98D5-E9A7-26CD-E3B9D46489FC}"/>
              </a:ext>
            </a:extLst>
          </p:cNvPr>
          <p:cNvSpPr txBox="1"/>
          <p:nvPr/>
        </p:nvSpPr>
        <p:spPr>
          <a:xfrm>
            <a:off x="10880650" y="1357273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Dec</a:t>
            </a:r>
            <a:endParaRPr kumimoji="1" lang="en-US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cs typeface="Arial" panose="020B0604020202020204" pitchFamily="34" charset="0"/>
            </a:endParaRPr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FEC111F1-6100-84CC-41B0-2F6A13079DD8}"/>
              </a:ext>
            </a:extLst>
          </p:cNvPr>
          <p:cNvSpPr/>
          <p:nvPr/>
        </p:nvSpPr>
        <p:spPr>
          <a:xfrm>
            <a:off x="1893845" y="1964117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0045418D-7BED-4659-5686-3DD2E95C12EE}"/>
              </a:ext>
            </a:extLst>
          </p:cNvPr>
          <p:cNvCxnSpPr>
            <a:cxnSpLocks/>
          </p:cNvCxnSpPr>
          <p:nvPr/>
        </p:nvCxnSpPr>
        <p:spPr>
          <a:xfrm>
            <a:off x="1993695" y="2080303"/>
            <a:ext cx="1176" cy="1132444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47" name="ZoneTexte 46">
            <a:extLst>
              <a:ext uri="{FF2B5EF4-FFF2-40B4-BE49-F238E27FC236}">
                <a16:creationId xmlns:a16="http://schemas.microsoft.com/office/drawing/2014/main" id="{5BF828E6-7265-E6E9-62C3-61C4889EAE19}"/>
              </a:ext>
            </a:extLst>
          </p:cNvPr>
          <p:cNvSpPr txBox="1"/>
          <p:nvPr/>
        </p:nvSpPr>
        <p:spPr>
          <a:xfrm>
            <a:off x="1519561" y="3355446"/>
            <a:ext cx="987658" cy="423614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130A7628-7711-CB58-CA3D-B7CDB1AD95B2}"/>
              </a:ext>
            </a:extLst>
          </p:cNvPr>
          <p:cNvSpPr/>
          <p:nvPr/>
        </p:nvSpPr>
        <p:spPr>
          <a:xfrm>
            <a:off x="2810732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pic>
        <p:nvPicPr>
          <p:cNvPr id="49" name="Image 48">
            <a:extLst>
              <a:ext uri="{FF2B5EF4-FFF2-40B4-BE49-F238E27FC236}">
                <a16:creationId xmlns:a16="http://schemas.microsoft.com/office/drawing/2014/main" id="{BAAAF51E-5CA1-A931-D766-010F0F2651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001" y="1617573"/>
            <a:ext cx="338719" cy="435495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DA2669B1-294F-F4CD-AF1C-83AEE739C6F9}"/>
              </a:ext>
            </a:extLst>
          </p:cNvPr>
          <p:cNvCxnSpPr>
            <a:cxnSpLocks/>
          </p:cNvCxnSpPr>
          <p:nvPr/>
        </p:nvCxnSpPr>
        <p:spPr>
          <a:xfrm>
            <a:off x="4037340" y="2080303"/>
            <a:ext cx="0" cy="3499397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AAC9552B-E956-EFE7-5B81-AFE864E35264}"/>
              </a:ext>
            </a:extLst>
          </p:cNvPr>
          <p:cNvSpPr txBox="1"/>
          <p:nvPr/>
        </p:nvSpPr>
        <p:spPr>
          <a:xfrm>
            <a:off x="384933" y="2145925"/>
            <a:ext cx="1057021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START LOOP 1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12562A4F-4971-96B0-913E-46916FF1E3EB}"/>
              </a:ext>
            </a:extLst>
          </p:cNvPr>
          <p:cNvSpPr/>
          <p:nvPr/>
        </p:nvSpPr>
        <p:spPr>
          <a:xfrm>
            <a:off x="6104591" y="1964117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C6878E4E-E24A-409A-47A9-FC17105881FD}"/>
              </a:ext>
            </a:extLst>
          </p:cNvPr>
          <p:cNvCxnSpPr>
            <a:cxnSpLocks/>
          </p:cNvCxnSpPr>
          <p:nvPr/>
        </p:nvCxnSpPr>
        <p:spPr>
          <a:xfrm>
            <a:off x="6188451" y="2080303"/>
            <a:ext cx="0" cy="3526171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E1E497C3-40BF-4F61-52FC-3B3638AA89D8}"/>
              </a:ext>
            </a:extLst>
          </p:cNvPr>
          <p:cNvCxnSpPr>
            <a:cxnSpLocks/>
          </p:cNvCxnSpPr>
          <p:nvPr/>
        </p:nvCxnSpPr>
        <p:spPr>
          <a:xfrm flipH="1">
            <a:off x="8362543" y="2080303"/>
            <a:ext cx="3543" cy="2684707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62A3DA89-C448-8A14-C6B6-9EC909DA5595}"/>
              </a:ext>
            </a:extLst>
          </p:cNvPr>
          <p:cNvCxnSpPr>
            <a:cxnSpLocks/>
          </p:cNvCxnSpPr>
          <p:nvPr/>
        </p:nvCxnSpPr>
        <p:spPr>
          <a:xfrm flipH="1">
            <a:off x="9057001" y="2080304"/>
            <a:ext cx="17710" cy="3521388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56" name="Ellipse 55">
            <a:extLst>
              <a:ext uri="{FF2B5EF4-FFF2-40B4-BE49-F238E27FC236}">
                <a16:creationId xmlns:a16="http://schemas.microsoft.com/office/drawing/2014/main" id="{4C661004-470C-30B9-588B-21D537FDBBF7}"/>
              </a:ext>
            </a:extLst>
          </p:cNvPr>
          <p:cNvSpPr/>
          <p:nvPr/>
        </p:nvSpPr>
        <p:spPr>
          <a:xfrm>
            <a:off x="6552619" y="1964117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C2E82595-BFFE-3C20-75A1-BF8CCF19DB05}"/>
              </a:ext>
            </a:extLst>
          </p:cNvPr>
          <p:cNvCxnSpPr>
            <a:cxnSpLocks/>
          </p:cNvCxnSpPr>
          <p:nvPr/>
        </p:nvCxnSpPr>
        <p:spPr>
          <a:xfrm>
            <a:off x="6643324" y="2080303"/>
            <a:ext cx="0" cy="1132444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pic>
        <p:nvPicPr>
          <p:cNvPr id="58" name="Image 57">
            <a:extLst>
              <a:ext uri="{FF2B5EF4-FFF2-40B4-BE49-F238E27FC236}">
                <a16:creationId xmlns:a16="http://schemas.microsoft.com/office/drawing/2014/main" id="{8B6263EE-4456-F945-B4C0-2AD6436CA4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9207" y="1617573"/>
            <a:ext cx="338719" cy="435495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59" name="ZoneTexte 58">
            <a:extLst>
              <a:ext uri="{FF2B5EF4-FFF2-40B4-BE49-F238E27FC236}">
                <a16:creationId xmlns:a16="http://schemas.microsoft.com/office/drawing/2014/main" id="{254ADDC1-4CC5-E888-0049-39C8A08AD20F}"/>
              </a:ext>
            </a:extLst>
          </p:cNvPr>
          <p:cNvSpPr txBox="1"/>
          <p:nvPr/>
        </p:nvSpPr>
        <p:spPr>
          <a:xfrm>
            <a:off x="5040878" y="2142279"/>
            <a:ext cx="1041193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START LOOP 2</a:t>
            </a:r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BF203E3A-4C2E-F7D7-0819-602B3FF17725}"/>
              </a:ext>
            </a:extLst>
          </p:cNvPr>
          <p:cNvSpPr/>
          <p:nvPr/>
        </p:nvSpPr>
        <p:spPr>
          <a:xfrm>
            <a:off x="865059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BAD3CA95-3DED-1257-FFFB-8507A51E7389}"/>
              </a:ext>
            </a:extLst>
          </p:cNvPr>
          <p:cNvSpPr txBox="1"/>
          <p:nvPr/>
        </p:nvSpPr>
        <p:spPr>
          <a:xfrm>
            <a:off x="2991623" y="3925022"/>
            <a:ext cx="888835" cy="544695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Visibility R&amp;D CAPEX</a:t>
            </a: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(REP3)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C27DD7E8-A911-AFD3-CDA8-1A28FC796DE9}"/>
              </a:ext>
            </a:extLst>
          </p:cNvPr>
          <p:cNvSpPr txBox="1"/>
          <p:nvPr/>
        </p:nvSpPr>
        <p:spPr>
          <a:xfrm>
            <a:off x="8416561" y="3925022"/>
            <a:ext cx="888835" cy="544695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Visibility R&amp;D CAPEX</a:t>
            </a: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(REP9)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66C91490-EA20-FBFA-EED5-A5B7F65C30A8}"/>
              </a:ext>
            </a:extLst>
          </p:cNvPr>
          <p:cNvCxnSpPr>
            <a:cxnSpLocks/>
          </p:cNvCxnSpPr>
          <p:nvPr/>
        </p:nvCxnSpPr>
        <p:spPr>
          <a:xfrm>
            <a:off x="3154673" y="2080304"/>
            <a:ext cx="11993" cy="1698755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64" name="ZoneTexte 63">
            <a:extLst>
              <a:ext uri="{FF2B5EF4-FFF2-40B4-BE49-F238E27FC236}">
                <a16:creationId xmlns:a16="http://schemas.microsoft.com/office/drawing/2014/main" id="{BBCF4DBC-351E-9803-D29E-ED5D1DAE34EA}"/>
              </a:ext>
            </a:extLst>
          </p:cNvPr>
          <p:cNvSpPr txBox="1"/>
          <p:nvPr/>
        </p:nvSpPr>
        <p:spPr>
          <a:xfrm>
            <a:off x="7261602" y="4859265"/>
            <a:ext cx="1238327" cy="512590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Overlays</a:t>
            </a:r>
            <a:endParaRPr lang="en-US" sz="1400" baseline="30000">
              <a:latin typeface="+mj-lt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 confirmation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66AE7ECD-051C-E3B7-92CB-B32100883777}"/>
              </a:ext>
            </a:extLst>
          </p:cNvPr>
          <p:cNvSpPr txBox="1"/>
          <p:nvPr/>
        </p:nvSpPr>
        <p:spPr>
          <a:xfrm>
            <a:off x="3361141" y="5708418"/>
            <a:ext cx="1849595" cy="507529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APPG </a:t>
            </a:r>
            <a:r>
              <a:rPr lang="fr-FR" sz="1200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Arbitration </a:t>
            </a:r>
            <a:r>
              <a:rPr lang="fr-FR" sz="1200" err="1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Gate</a:t>
            </a: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6" name="Graphique 65" descr="Liste de contrôle avec un remplissage uni">
            <a:extLst>
              <a:ext uri="{FF2B5EF4-FFF2-40B4-BE49-F238E27FC236}">
                <a16:creationId xmlns:a16="http://schemas.microsoft.com/office/drawing/2014/main" id="{A8C23126-A205-4AB0-540B-D45E04242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195111" y="5232509"/>
            <a:ext cx="369183" cy="369183"/>
          </a:xfrm>
          <a:prstGeom prst="rect">
            <a:avLst/>
          </a:prstGeom>
        </p:spPr>
      </p:pic>
      <p:pic>
        <p:nvPicPr>
          <p:cNvPr id="67" name="Graphique 66" descr="Liste de contrôle avec un remplissage uni">
            <a:extLst>
              <a:ext uri="{FF2B5EF4-FFF2-40B4-BE49-F238E27FC236}">
                <a16:creationId xmlns:a16="http://schemas.microsoft.com/office/drawing/2014/main" id="{7EA8721C-8C90-8B7B-B2A3-35FE5E0D8D9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74802" y="5316354"/>
            <a:ext cx="369183" cy="369183"/>
          </a:xfrm>
          <a:prstGeom prst="rect">
            <a:avLst/>
          </a:prstGeom>
        </p:spPr>
      </p:pic>
      <p:pic>
        <p:nvPicPr>
          <p:cNvPr id="68" name="Graphique 67" descr="Liste de contrôle avec un remplissage uni">
            <a:extLst>
              <a:ext uri="{FF2B5EF4-FFF2-40B4-BE49-F238E27FC236}">
                <a16:creationId xmlns:a16="http://schemas.microsoft.com/office/drawing/2014/main" id="{A7A62367-0F0B-636C-F974-B99F264573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57001" y="5332529"/>
            <a:ext cx="369183" cy="369183"/>
          </a:xfrm>
          <a:prstGeom prst="rect">
            <a:avLst/>
          </a:prstGeom>
        </p:spPr>
      </p:pic>
      <p:pic>
        <p:nvPicPr>
          <p:cNvPr id="69" name="Graphique 68" descr="Liste de contrôle avec un remplissage uni">
            <a:extLst>
              <a:ext uri="{FF2B5EF4-FFF2-40B4-BE49-F238E27FC236}">
                <a16:creationId xmlns:a16="http://schemas.microsoft.com/office/drawing/2014/main" id="{00A74162-C554-18BB-C319-A4D42B664C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16766" y="5210517"/>
            <a:ext cx="369183" cy="369183"/>
          </a:xfrm>
          <a:prstGeom prst="rect">
            <a:avLst/>
          </a:prstGeom>
        </p:spPr>
      </p:pic>
      <p:sp>
        <p:nvSpPr>
          <p:cNvPr id="70" name="ZoneTexte 69">
            <a:extLst>
              <a:ext uri="{FF2B5EF4-FFF2-40B4-BE49-F238E27FC236}">
                <a16:creationId xmlns:a16="http://schemas.microsoft.com/office/drawing/2014/main" id="{4EAE57BB-C097-BD1F-6486-D3CCB68F500D}"/>
              </a:ext>
            </a:extLst>
          </p:cNvPr>
          <p:cNvSpPr txBox="1"/>
          <p:nvPr/>
        </p:nvSpPr>
        <p:spPr>
          <a:xfrm>
            <a:off x="4332499" y="5299386"/>
            <a:ext cx="990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>
                <a:latin typeface="+mj-lt"/>
                <a:cs typeface="Arial" panose="020B0604020202020204" pitchFamily="34" charset="0"/>
              </a:rPr>
              <a:t>White topics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9E443C0A-AFC0-AED4-28B0-92AB3F78F857}"/>
              </a:ext>
            </a:extLst>
          </p:cNvPr>
          <p:cNvSpPr txBox="1"/>
          <p:nvPr/>
        </p:nvSpPr>
        <p:spPr>
          <a:xfrm>
            <a:off x="6455546" y="5202863"/>
            <a:ext cx="7609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>
                <a:latin typeface="+mj-lt"/>
                <a:cs typeface="Arial" panose="020B0604020202020204" pitchFamily="34" charset="0"/>
              </a:rPr>
              <a:t>Blue topics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FF08742A-CE76-1C2F-3B42-D5ACB902EDB1}"/>
              </a:ext>
            </a:extLst>
          </p:cNvPr>
          <p:cNvSpPr txBox="1"/>
          <p:nvPr/>
        </p:nvSpPr>
        <p:spPr>
          <a:xfrm>
            <a:off x="5461138" y="5721458"/>
            <a:ext cx="1392244" cy="502631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Strategy day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F5FA184F-0452-D0DE-105B-C9F7D57BE2B5}"/>
              </a:ext>
            </a:extLst>
          </p:cNvPr>
          <p:cNvSpPr txBox="1"/>
          <p:nvPr/>
        </p:nvSpPr>
        <p:spPr>
          <a:xfrm>
            <a:off x="6208704" y="3355446"/>
            <a:ext cx="883389" cy="423614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E9E91BBE-FFA8-C0DD-9B33-4903A3829C8C}"/>
              </a:ext>
            </a:extLst>
          </p:cNvPr>
          <p:cNvSpPr txBox="1"/>
          <p:nvPr/>
        </p:nvSpPr>
        <p:spPr>
          <a:xfrm>
            <a:off x="10613379" y="5721458"/>
            <a:ext cx="1392244" cy="510285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Strategy day 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CF305AFD-28FE-609F-6AE9-EB782C23F2F1}"/>
              </a:ext>
            </a:extLst>
          </p:cNvPr>
          <p:cNvSpPr txBox="1"/>
          <p:nvPr/>
        </p:nvSpPr>
        <p:spPr>
          <a:xfrm>
            <a:off x="11287313" y="5180040"/>
            <a:ext cx="714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>
                <a:latin typeface="+mj-lt"/>
                <a:cs typeface="Arial" panose="020B0604020202020204" pitchFamily="34" charset="0"/>
              </a:rPr>
              <a:t>Blue topics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7AEFAA7C-89E6-C6C4-32B7-41DCEABC7BED}"/>
              </a:ext>
            </a:extLst>
          </p:cNvPr>
          <p:cNvSpPr txBox="1"/>
          <p:nvPr/>
        </p:nvSpPr>
        <p:spPr>
          <a:xfrm>
            <a:off x="8289615" y="5708716"/>
            <a:ext cx="2019686" cy="507232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APPG </a:t>
            </a:r>
            <a:r>
              <a:rPr lang="fr-FR" sz="1200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Arbitration </a:t>
            </a:r>
            <a:r>
              <a:rPr lang="fr-FR" sz="1200" err="1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Gate</a:t>
            </a: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D02D378-C662-AB47-65E3-7E5F773E261E}"/>
              </a:ext>
            </a:extLst>
          </p:cNvPr>
          <p:cNvSpPr txBox="1"/>
          <p:nvPr/>
        </p:nvSpPr>
        <p:spPr>
          <a:xfrm>
            <a:off x="9339334" y="5341374"/>
            <a:ext cx="9387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>
                <a:latin typeface="+mj-lt"/>
                <a:cs typeface="Arial" panose="020B0604020202020204" pitchFamily="34" charset="0"/>
              </a:rPr>
              <a:t>White topics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7A2B72ED-E76F-5F8F-1873-F7E70AB938B6}"/>
              </a:ext>
            </a:extLst>
          </p:cNvPr>
          <p:cNvCxnSpPr>
            <a:cxnSpLocks/>
          </p:cNvCxnSpPr>
          <p:nvPr/>
        </p:nvCxnSpPr>
        <p:spPr>
          <a:xfrm>
            <a:off x="8758032" y="2098579"/>
            <a:ext cx="11993" cy="1698755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152" name="Rectangle 151">
            <a:extLst>
              <a:ext uri="{FF2B5EF4-FFF2-40B4-BE49-F238E27FC236}">
                <a16:creationId xmlns:a16="http://schemas.microsoft.com/office/drawing/2014/main" id="{C0FF86E5-0613-AAFD-5FDE-041335728F85}"/>
              </a:ext>
            </a:extLst>
          </p:cNvPr>
          <p:cNvSpPr/>
          <p:nvPr/>
        </p:nvSpPr>
        <p:spPr>
          <a:xfrm>
            <a:off x="10192706" y="388352"/>
            <a:ext cx="832207" cy="522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fr-FR">
              <a:solidFill>
                <a:srgbClr val="FFFFFF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3" name="Ellipse 152">
            <a:extLst>
              <a:ext uri="{FF2B5EF4-FFF2-40B4-BE49-F238E27FC236}">
                <a16:creationId xmlns:a16="http://schemas.microsoft.com/office/drawing/2014/main" id="{ACB02D17-7201-5AB7-9C53-09EE2A36D050}"/>
              </a:ext>
            </a:extLst>
          </p:cNvPr>
          <p:cNvSpPr/>
          <p:nvPr/>
        </p:nvSpPr>
        <p:spPr>
          <a:xfrm>
            <a:off x="10139866" y="361800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4" name="Ellipse 153">
            <a:extLst>
              <a:ext uri="{FF2B5EF4-FFF2-40B4-BE49-F238E27FC236}">
                <a16:creationId xmlns:a16="http://schemas.microsoft.com/office/drawing/2014/main" id="{49B37577-1D90-E82C-390F-BF9300D0AA76}"/>
              </a:ext>
            </a:extLst>
          </p:cNvPr>
          <p:cNvSpPr/>
          <p:nvPr/>
        </p:nvSpPr>
        <p:spPr>
          <a:xfrm>
            <a:off x="10139866" y="683618"/>
            <a:ext cx="180000" cy="180000"/>
          </a:xfrm>
          <a:prstGeom prst="ellipse">
            <a:avLst/>
          </a:prstGeom>
          <a:solidFill>
            <a:srgbClr val="0000FF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5" name="Ellipse 154">
            <a:extLst>
              <a:ext uri="{FF2B5EF4-FFF2-40B4-BE49-F238E27FC236}">
                <a16:creationId xmlns:a16="http://schemas.microsoft.com/office/drawing/2014/main" id="{C5FDF21F-EF70-5483-9830-7BFEA6490D6C}"/>
              </a:ext>
            </a:extLst>
          </p:cNvPr>
          <p:cNvSpPr/>
          <p:nvPr/>
        </p:nvSpPr>
        <p:spPr>
          <a:xfrm>
            <a:off x="10139866" y="1002806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6" name="テキスト ボックス 138">
            <a:extLst>
              <a:ext uri="{FF2B5EF4-FFF2-40B4-BE49-F238E27FC236}">
                <a16:creationId xmlns:a16="http://schemas.microsoft.com/office/drawing/2014/main" id="{9068AD3F-3993-76B4-9480-8A32CB2DEB27}"/>
              </a:ext>
            </a:extLst>
          </p:cNvPr>
          <p:cNvSpPr txBox="1"/>
          <p:nvPr/>
        </p:nvSpPr>
        <p:spPr>
          <a:xfrm>
            <a:off x="10386179" y="320100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Level1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7" name="テキスト ボックス 132">
            <a:extLst>
              <a:ext uri="{FF2B5EF4-FFF2-40B4-BE49-F238E27FC236}">
                <a16:creationId xmlns:a16="http://schemas.microsoft.com/office/drawing/2014/main" id="{B2544542-BE5C-D6F5-0BFB-F76DE6C09EF7}"/>
              </a:ext>
            </a:extLst>
          </p:cNvPr>
          <p:cNvSpPr txBox="1"/>
          <p:nvPr/>
        </p:nvSpPr>
        <p:spPr>
          <a:xfrm>
            <a:off x="10386179" y="632429"/>
            <a:ext cx="7296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Level2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8" name="テキスト ボックス 132">
            <a:extLst>
              <a:ext uri="{FF2B5EF4-FFF2-40B4-BE49-F238E27FC236}">
                <a16:creationId xmlns:a16="http://schemas.microsoft.com/office/drawing/2014/main" id="{723EE29B-61F0-6173-0274-85BF99B10F29}"/>
              </a:ext>
            </a:extLst>
          </p:cNvPr>
          <p:cNvSpPr txBox="1"/>
          <p:nvPr/>
        </p:nvSpPr>
        <p:spPr>
          <a:xfrm>
            <a:off x="10395358" y="906016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Level3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9BB3F3C2-A28C-611F-FE05-B335BC926E4D}"/>
              </a:ext>
            </a:extLst>
          </p:cNvPr>
          <p:cNvCxnSpPr>
            <a:cxnSpLocks/>
          </p:cNvCxnSpPr>
          <p:nvPr/>
        </p:nvCxnSpPr>
        <p:spPr>
          <a:xfrm>
            <a:off x="4973506" y="1947698"/>
            <a:ext cx="0" cy="2796897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83" name="ZoneTexte 82">
            <a:extLst>
              <a:ext uri="{FF2B5EF4-FFF2-40B4-BE49-F238E27FC236}">
                <a16:creationId xmlns:a16="http://schemas.microsoft.com/office/drawing/2014/main" id="{8DBC4F00-53C3-D341-0F37-3CB8FE7F4FC5}"/>
              </a:ext>
            </a:extLst>
          </p:cNvPr>
          <p:cNvSpPr txBox="1"/>
          <p:nvPr/>
        </p:nvSpPr>
        <p:spPr>
          <a:xfrm>
            <a:off x="4768335" y="4813712"/>
            <a:ext cx="1392244" cy="558143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87311" algn="l" defTabSz="914377">
              <a:defRPr/>
            </a:pPr>
            <a:r>
              <a:rPr lang="en-US" sz="120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l" defTabSz="914377">
              <a:defRPr/>
            </a:pPr>
            <a:r>
              <a:rPr lang="en-US" sz="120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Marathon back to budget guide 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5" name="Ellipse 84">
            <a:extLst>
              <a:ext uri="{FF2B5EF4-FFF2-40B4-BE49-F238E27FC236}">
                <a16:creationId xmlns:a16="http://schemas.microsoft.com/office/drawing/2014/main" id="{CCAE74ED-3BC6-29AE-862A-9A24FE39B721}"/>
              </a:ext>
            </a:extLst>
          </p:cNvPr>
          <p:cNvSpPr/>
          <p:nvPr/>
        </p:nvSpPr>
        <p:spPr>
          <a:xfrm>
            <a:off x="490726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FFE273D8-33BF-75ED-6C5C-F14F208E468F}"/>
              </a:ext>
            </a:extLst>
          </p:cNvPr>
          <p:cNvCxnSpPr>
            <a:cxnSpLocks/>
          </p:cNvCxnSpPr>
          <p:nvPr/>
        </p:nvCxnSpPr>
        <p:spPr>
          <a:xfrm>
            <a:off x="9840396" y="1921973"/>
            <a:ext cx="0" cy="2796897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91" name="ZoneTexte 90">
            <a:extLst>
              <a:ext uri="{FF2B5EF4-FFF2-40B4-BE49-F238E27FC236}">
                <a16:creationId xmlns:a16="http://schemas.microsoft.com/office/drawing/2014/main" id="{69E3C800-CDBB-E4EB-93C8-291DD90FA9EF}"/>
              </a:ext>
            </a:extLst>
          </p:cNvPr>
          <p:cNvSpPr txBox="1"/>
          <p:nvPr/>
        </p:nvSpPr>
        <p:spPr>
          <a:xfrm>
            <a:off x="9523003" y="4786147"/>
            <a:ext cx="1392244" cy="558143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87311" algn="l" defTabSz="914377">
              <a:defRPr/>
            </a:pPr>
            <a:r>
              <a:rPr lang="en-US" sz="120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l" defTabSz="914377">
              <a:defRPr/>
            </a:pPr>
            <a:r>
              <a:rPr lang="en-US" sz="120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Marathon back to budget guide 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Ellipse 91">
            <a:extLst>
              <a:ext uri="{FF2B5EF4-FFF2-40B4-BE49-F238E27FC236}">
                <a16:creationId xmlns:a16="http://schemas.microsoft.com/office/drawing/2014/main" id="{E874F85D-D5E8-EAAF-BD21-D836F43A3361}"/>
              </a:ext>
            </a:extLst>
          </p:cNvPr>
          <p:cNvSpPr/>
          <p:nvPr/>
        </p:nvSpPr>
        <p:spPr>
          <a:xfrm>
            <a:off x="977415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3" name="Espace réservé du pied de page 1">
            <a:extLst>
              <a:ext uri="{FF2B5EF4-FFF2-40B4-BE49-F238E27FC236}">
                <a16:creationId xmlns:a16="http://schemas.microsoft.com/office/drawing/2014/main" id="{D5E22427-1B14-572E-3C9D-75CEDC3708E6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37836245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C386E95-BD9C-95C3-FBB7-2B829F3FC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855264"/>
            <a:ext cx="9359900" cy="325337"/>
          </a:xfrm>
        </p:spPr>
        <p:txBody>
          <a:bodyPr/>
          <a:lstStyle/>
          <a:p>
            <a:r>
              <a:rPr lang="fr-FR" sz="2000">
                <a:latin typeface="+mj-lt"/>
                <a:cs typeface="Arial" panose="020B0604020202020204" pitchFamily="34" charset="0"/>
              </a:rPr>
              <a:t>202x TIMETABLE</a:t>
            </a:r>
            <a:br>
              <a:rPr lang="fr-FR">
                <a:latin typeface="+mj-lt"/>
                <a:cs typeface="Arial" panose="020B0604020202020204" pitchFamily="34" charset="0"/>
              </a:rPr>
            </a:br>
            <a:endParaRPr lang="fr-FR">
              <a:latin typeface="+mj-lt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2F9A1D6-E389-026D-1507-B31BC92F5FF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68316"/>
            <a:ext cx="9359900" cy="298450"/>
          </a:xfrm>
        </p:spPr>
        <p:txBody>
          <a:bodyPr/>
          <a:lstStyle/>
          <a:p>
            <a:r>
              <a:rPr kumimoji="0" lang="en-US" altLang="en-US" sz="24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MASTER PLANNING</a:t>
            </a:r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D6FB8F-DE52-5117-FBA8-C1AB05AF68CB}"/>
              </a:ext>
            </a:extLst>
          </p:cNvPr>
          <p:cNvSpPr/>
          <p:nvPr/>
        </p:nvSpPr>
        <p:spPr>
          <a:xfrm>
            <a:off x="631303" y="4617285"/>
            <a:ext cx="11485521" cy="1835051"/>
          </a:xfrm>
          <a:prstGeom prst="rect">
            <a:avLst/>
          </a:prstGeom>
          <a:solidFill>
            <a:schemeClr val="tx2">
              <a:alpha val="60000"/>
            </a:schemeClr>
          </a:solidFill>
          <a:ln>
            <a:solidFill>
              <a:srgbClr val="BD9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fr-FR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58A06FA2-9FB6-9D02-76E3-60ABE68F6444}"/>
              </a:ext>
            </a:extLst>
          </p:cNvPr>
          <p:cNvCxnSpPr>
            <a:cxnSpLocks/>
            <a:stCxn id="48" idx="4"/>
          </p:cNvCxnSpPr>
          <p:nvPr/>
        </p:nvCxnSpPr>
        <p:spPr>
          <a:xfrm>
            <a:off x="2900732" y="2144117"/>
            <a:ext cx="0" cy="2569767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21" name="Rectangle 20">
            <a:extLst>
              <a:ext uri="{FF2B5EF4-FFF2-40B4-BE49-F238E27FC236}">
                <a16:creationId xmlns:a16="http://schemas.microsoft.com/office/drawing/2014/main" id="{B01B0A83-ECF8-A9E1-BA6C-2F977A75AF60}"/>
              </a:ext>
            </a:extLst>
          </p:cNvPr>
          <p:cNvSpPr/>
          <p:nvPr/>
        </p:nvSpPr>
        <p:spPr>
          <a:xfrm>
            <a:off x="631301" y="2777638"/>
            <a:ext cx="11485523" cy="1836000"/>
          </a:xfrm>
          <a:prstGeom prst="rect">
            <a:avLst/>
          </a:prstGeom>
          <a:solidFill>
            <a:schemeClr val="tx2">
              <a:alpha val="29000"/>
            </a:schemeClr>
          </a:solidFill>
          <a:ln>
            <a:solidFill>
              <a:srgbClr val="BD9B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fr-FR"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1BE4FC31-EE28-EAFD-DA6C-BFBFFACA594D}"/>
              </a:ext>
            </a:extLst>
          </p:cNvPr>
          <p:cNvCxnSpPr>
            <a:cxnSpLocks/>
          </p:cNvCxnSpPr>
          <p:nvPr/>
        </p:nvCxnSpPr>
        <p:spPr>
          <a:xfrm>
            <a:off x="208391" y="2047242"/>
            <a:ext cx="11719907" cy="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23" name="Ellipse 22">
            <a:extLst>
              <a:ext uri="{FF2B5EF4-FFF2-40B4-BE49-F238E27FC236}">
                <a16:creationId xmlns:a16="http://schemas.microsoft.com/office/drawing/2014/main" id="{9E62DD20-2FA3-9AAD-4CEC-1D1EAC5424F8}"/>
              </a:ext>
            </a:extLst>
          </p:cNvPr>
          <p:cNvSpPr/>
          <p:nvPr/>
        </p:nvSpPr>
        <p:spPr>
          <a:xfrm>
            <a:off x="8272543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CDFAB1CB-E274-B276-59BD-6126682F53B1}"/>
              </a:ext>
            </a:extLst>
          </p:cNvPr>
          <p:cNvSpPr/>
          <p:nvPr/>
        </p:nvSpPr>
        <p:spPr>
          <a:xfrm>
            <a:off x="898471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F9B0164-785D-C848-0AEE-47C78EC7AFF5}"/>
              </a:ext>
            </a:extLst>
          </p:cNvPr>
          <p:cNvSpPr/>
          <p:nvPr/>
        </p:nvSpPr>
        <p:spPr>
          <a:xfrm>
            <a:off x="10868467" y="1964117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C79D147E-02BB-66CD-2799-40A1D11A1C59}"/>
              </a:ext>
            </a:extLst>
          </p:cNvPr>
          <p:cNvSpPr/>
          <p:nvPr/>
        </p:nvSpPr>
        <p:spPr>
          <a:xfrm>
            <a:off x="3076665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99F9F01D-EE47-8729-CA57-50454B259026}"/>
              </a:ext>
            </a:extLst>
          </p:cNvPr>
          <p:cNvCxnSpPr>
            <a:cxnSpLocks/>
          </p:cNvCxnSpPr>
          <p:nvPr/>
        </p:nvCxnSpPr>
        <p:spPr>
          <a:xfrm>
            <a:off x="10958467" y="2144117"/>
            <a:ext cx="10797" cy="3457575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BE8E4C44-0DB4-96D8-0588-1124FBB67AE3}"/>
              </a:ext>
            </a:extLst>
          </p:cNvPr>
          <p:cNvSpPr/>
          <p:nvPr/>
        </p:nvSpPr>
        <p:spPr>
          <a:xfrm>
            <a:off x="64544" y="2777638"/>
            <a:ext cx="546505" cy="36690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/>
            <a:r>
              <a:rPr lang="fr-FR" sz="240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CONTROL TOWER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4C6798F-4D41-9291-CB6B-6CB023087B78}"/>
              </a:ext>
            </a:extLst>
          </p:cNvPr>
          <p:cNvSpPr/>
          <p:nvPr/>
        </p:nvSpPr>
        <p:spPr>
          <a:xfrm>
            <a:off x="624735" y="4606785"/>
            <a:ext cx="378669" cy="1835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/>
            <a:r>
              <a:rPr lang="fr-FR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ARBITRATION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E84A968-AF77-BEAA-20E2-163440762C08}"/>
              </a:ext>
            </a:extLst>
          </p:cNvPr>
          <p:cNvSpPr/>
          <p:nvPr/>
        </p:nvSpPr>
        <p:spPr>
          <a:xfrm>
            <a:off x="625475" y="2777637"/>
            <a:ext cx="374940" cy="183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/>
            <a:r>
              <a:rPr lang="fr-FR" sz="1400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PREPARATION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E971F078-5FCC-15BB-4262-908F5C8D53E7}"/>
              </a:ext>
            </a:extLst>
          </p:cNvPr>
          <p:cNvSpPr txBox="1"/>
          <p:nvPr/>
        </p:nvSpPr>
        <p:spPr>
          <a:xfrm>
            <a:off x="1782339" y="4786147"/>
            <a:ext cx="1277291" cy="512590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Overlays</a:t>
            </a:r>
            <a:endParaRPr lang="en-US" sz="1400" baseline="30000">
              <a:latin typeface="+mj-lt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 confirmation</a:t>
            </a:r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67AAF9A1-AE9E-075E-72AC-7E8EA836BCE6}"/>
              </a:ext>
            </a:extLst>
          </p:cNvPr>
          <p:cNvSpPr/>
          <p:nvPr/>
        </p:nvSpPr>
        <p:spPr>
          <a:xfrm>
            <a:off x="3947340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50A7FD1B-A718-0757-5746-EF80B2E6901E}"/>
              </a:ext>
            </a:extLst>
          </p:cNvPr>
          <p:cNvGrpSpPr/>
          <p:nvPr/>
        </p:nvGrpSpPr>
        <p:grpSpPr>
          <a:xfrm>
            <a:off x="485775" y="1242196"/>
            <a:ext cx="11269223" cy="534595"/>
            <a:chOff x="485775" y="1250143"/>
            <a:chExt cx="11269223" cy="534595"/>
          </a:xfrm>
        </p:grpSpPr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447E71E6-E655-60FF-51C5-4107B748A5C5}"/>
                </a:ext>
              </a:extLst>
            </p:cNvPr>
            <p:cNvGrpSpPr/>
            <p:nvPr/>
          </p:nvGrpSpPr>
          <p:grpSpPr>
            <a:xfrm>
              <a:off x="485775" y="1250143"/>
              <a:ext cx="11269223" cy="534595"/>
              <a:chOff x="1937094" y="629602"/>
              <a:chExt cx="8340166" cy="54588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53AA021A-2F34-F05C-5CB8-8B60E82551FD}"/>
                  </a:ext>
                </a:extLst>
              </p:cNvPr>
              <p:cNvSpPr/>
              <p:nvPr/>
            </p:nvSpPr>
            <p:spPr>
              <a:xfrm>
                <a:off x="1937094" y="631769"/>
                <a:ext cx="8340166" cy="543718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fr-FR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77">
                  <a:defRPr/>
                </a:pPr>
                <a:endParaRPr lang="fr-FR">
                  <a:solidFill>
                    <a:srgbClr val="FFFFFF"/>
                  </a:solidFill>
                  <a:latin typeface="+mj-lt"/>
                  <a:cs typeface="Arial" panose="020B0604020202020204" pitchFamily="34" charset="0"/>
                </a:endParaRPr>
              </a:p>
            </p:txBody>
          </p:sp>
          <p:cxnSp>
            <p:nvCxnSpPr>
              <p:cNvPr id="9" name="Connecteur droit 8">
                <a:extLst>
                  <a:ext uri="{FF2B5EF4-FFF2-40B4-BE49-F238E27FC236}">
                    <a16:creationId xmlns:a16="http://schemas.microsoft.com/office/drawing/2014/main" id="{65769AD4-8D40-A41C-F25A-C605B15419A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684497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Connecteur droit 9">
                <a:extLst>
                  <a:ext uri="{FF2B5EF4-FFF2-40B4-BE49-F238E27FC236}">
                    <a16:creationId xmlns:a16="http://schemas.microsoft.com/office/drawing/2014/main" id="{7AE16994-53C6-7B91-F376-F375107880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74801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Connecteur droit 10">
                <a:extLst>
                  <a:ext uri="{FF2B5EF4-FFF2-40B4-BE49-F238E27FC236}">
                    <a16:creationId xmlns:a16="http://schemas.microsoft.com/office/drawing/2014/main" id="{6ED6F64B-2719-1C9B-8AFB-D34E19D3086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65105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Connecteur droit 11">
                <a:extLst>
                  <a:ext uri="{FF2B5EF4-FFF2-40B4-BE49-F238E27FC236}">
                    <a16:creationId xmlns:a16="http://schemas.microsoft.com/office/drawing/2014/main" id="{19A5A7CB-4BF1-A1D3-CB16-00ADC547A5F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55409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Connecteur droit 12">
                <a:extLst>
                  <a:ext uri="{FF2B5EF4-FFF2-40B4-BE49-F238E27FC236}">
                    <a16:creationId xmlns:a16="http://schemas.microsoft.com/office/drawing/2014/main" id="{59EB4429-45B3-FFA8-C34B-C57879C6F47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445713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Connecteur droit 13">
                <a:extLst>
                  <a:ext uri="{FF2B5EF4-FFF2-40B4-BE49-F238E27FC236}">
                    <a16:creationId xmlns:a16="http://schemas.microsoft.com/office/drawing/2014/main" id="{59D7C294-71FB-D960-0FA8-4B4F28A295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36017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Connecteur droit 14">
                <a:extLst>
                  <a:ext uri="{FF2B5EF4-FFF2-40B4-BE49-F238E27FC236}">
                    <a16:creationId xmlns:a16="http://schemas.microsoft.com/office/drawing/2014/main" id="{18F81033-7CC3-9731-01FE-4BE57A20C2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26321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15">
                <a:extLst>
                  <a:ext uri="{FF2B5EF4-FFF2-40B4-BE49-F238E27FC236}">
                    <a16:creationId xmlns:a16="http://schemas.microsoft.com/office/drawing/2014/main" id="{22AD9611-3585-AF74-0715-E6718641F2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16625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16">
                <a:extLst>
                  <a:ext uri="{FF2B5EF4-FFF2-40B4-BE49-F238E27FC236}">
                    <a16:creationId xmlns:a16="http://schemas.microsoft.com/office/drawing/2014/main" id="{573299D4-D475-E528-75B2-B8A25AE6C7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06929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6CA77668-B1B4-FEDD-BD36-A11482201D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97233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A7E834A0-44F7-7A10-4DCB-735D617E3C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87537" y="629602"/>
                <a:ext cx="0" cy="54588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テキスト ボックス 34">
              <a:extLst>
                <a:ext uri="{FF2B5EF4-FFF2-40B4-BE49-F238E27FC236}">
                  <a16:creationId xmlns:a16="http://schemas.microsoft.com/office/drawing/2014/main" id="{7B6F2BBE-E88B-E27D-6D3A-786DBCD2E443}"/>
                </a:ext>
              </a:extLst>
            </p:cNvPr>
            <p:cNvSpPr txBox="1"/>
            <p:nvPr/>
          </p:nvSpPr>
          <p:spPr>
            <a:xfrm>
              <a:off x="624242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Jan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4" name="テキスト ボックス 35">
              <a:extLst>
                <a:ext uri="{FF2B5EF4-FFF2-40B4-BE49-F238E27FC236}">
                  <a16:creationId xmlns:a16="http://schemas.microsoft.com/office/drawing/2014/main" id="{EA056595-3172-84FC-8302-5BFE597344FB}"/>
                </a:ext>
              </a:extLst>
            </p:cNvPr>
            <p:cNvSpPr txBox="1"/>
            <p:nvPr/>
          </p:nvSpPr>
          <p:spPr>
            <a:xfrm>
              <a:off x="1597478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Feb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5" name="テキスト ボックス 36">
              <a:extLst>
                <a:ext uri="{FF2B5EF4-FFF2-40B4-BE49-F238E27FC236}">
                  <a16:creationId xmlns:a16="http://schemas.microsoft.com/office/drawing/2014/main" id="{B0731942-438D-6BEF-4E2B-B41DD3EE2DE9}"/>
                </a:ext>
              </a:extLst>
            </p:cNvPr>
            <p:cNvSpPr txBox="1"/>
            <p:nvPr/>
          </p:nvSpPr>
          <p:spPr>
            <a:xfrm>
              <a:off x="2536875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Mar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6" name="テキスト ボックス 37">
              <a:extLst>
                <a:ext uri="{FF2B5EF4-FFF2-40B4-BE49-F238E27FC236}">
                  <a16:creationId xmlns:a16="http://schemas.microsoft.com/office/drawing/2014/main" id="{A94ACB96-C223-D46D-A60A-043BA0BCD522}"/>
                </a:ext>
              </a:extLst>
            </p:cNvPr>
            <p:cNvSpPr txBox="1"/>
            <p:nvPr/>
          </p:nvSpPr>
          <p:spPr>
            <a:xfrm>
              <a:off x="3470162" y="1357272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Apr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7" name="テキスト ボックス 38">
              <a:extLst>
                <a:ext uri="{FF2B5EF4-FFF2-40B4-BE49-F238E27FC236}">
                  <a16:creationId xmlns:a16="http://schemas.microsoft.com/office/drawing/2014/main" id="{DC743F0F-9268-76AF-A814-0D738868D750}"/>
                </a:ext>
              </a:extLst>
            </p:cNvPr>
            <p:cNvSpPr txBox="1"/>
            <p:nvPr/>
          </p:nvSpPr>
          <p:spPr>
            <a:xfrm>
              <a:off x="4398375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cs typeface="Arial" panose="020B0604020202020204" pitchFamily="34" charset="0"/>
                </a:rPr>
                <a:t>May</a:t>
              </a:r>
            </a:p>
          </p:txBody>
        </p:sp>
        <p:sp>
          <p:nvSpPr>
            <p:cNvPr id="38" name="テキスト ボックス 39">
              <a:extLst>
                <a:ext uri="{FF2B5EF4-FFF2-40B4-BE49-F238E27FC236}">
                  <a16:creationId xmlns:a16="http://schemas.microsoft.com/office/drawing/2014/main" id="{E2404AD9-3FA1-3C5C-5AFB-FAAE3BB5892A}"/>
                </a:ext>
              </a:extLst>
            </p:cNvPr>
            <p:cNvSpPr txBox="1"/>
            <p:nvPr/>
          </p:nvSpPr>
          <p:spPr>
            <a:xfrm>
              <a:off x="5329094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Jun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39" name="テキスト ボックス 52">
              <a:extLst>
                <a:ext uri="{FF2B5EF4-FFF2-40B4-BE49-F238E27FC236}">
                  <a16:creationId xmlns:a16="http://schemas.microsoft.com/office/drawing/2014/main" id="{E19EB8F3-77F2-20EA-4C5C-6B5B298A019B}"/>
                </a:ext>
              </a:extLst>
            </p:cNvPr>
            <p:cNvSpPr txBox="1"/>
            <p:nvPr/>
          </p:nvSpPr>
          <p:spPr>
            <a:xfrm>
              <a:off x="6269098" y="1357272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Jul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0" name="テキスト ボックス 53">
              <a:extLst>
                <a:ext uri="{FF2B5EF4-FFF2-40B4-BE49-F238E27FC236}">
                  <a16:creationId xmlns:a16="http://schemas.microsoft.com/office/drawing/2014/main" id="{BE8C381A-5C75-D3A0-1366-5B8BACC20620}"/>
                </a:ext>
              </a:extLst>
            </p:cNvPr>
            <p:cNvSpPr txBox="1"/>
            <p:nvPr/>
          </p:nvSpPr>
          <p:spPr>
            <a:xfrm>
              <a:off x="7216465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Aug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1" name="テキスト ボックス 54">
              <a:extLst>
                <a:ext uri="{FF2B5EF4-FFF2-40B4-BE49-F238E27FC236}">
                  <a16:creationId xmlns:a16="http://schemas.microsoft.com/office/drawing/2014/main" id="{A231C4CE-8A91-4BC5-6F1B-D31D3B08B313}"/>
                </a:ext>
              </a:extLst>
            </p:cNvPr>
            <p:cNvSpPr txBox="1"/>
            <p:nvPr/>
          </p:nvSpPr>
          <p:spPr>
            <a:xfrm>
              <a:off x="8154883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Sep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2" name="テキスト ボックス 55">
              <a:extLst>
                <a:ext uri="{FF2B5EF4-FFF2-40B4-BE49-F238E27FC236}">
                  <a16:creationId xmlns:a16="http://schemas.microsoft.com/office/drawing/2014/main" id="{ED3EB6E6-AB15-C483-46FF-D3815EBC5878}"/>
                </a:ext>
              </a:extLst>
            </p:cNvPr>
            <p:cNvSpPr txBox="1"/>
            <p:nvPr/>
          </p:nvSpPr>
          <p:spPr>
            <a:xfrm>
              <a:off x="9066450" y="1357272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Oct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3" name="テキスト ボックス 56">
              <a:extLst>
                <a:ext uri="{FF2B5EF4-FFF2-40B4-BE49-F238E27FC236}">
                  <a16:creationId xmlns:a16="http://schemas.microsoft.com/office/drawing/2014/main" id="{FB887A15-C996-1307-EDE9-04A88C126B81}"/>
                </a:ext>
              </a:extLst>
            </p:cNvPr>
            <p:cNvSpPr txBox="1"/>
            <p:nvPr/>
          </p:nvSpPr>
          <p:spPr>
            <a:xfrm>
              <a:off x="10014678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Nov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  <p:sp>
          <p:nvSpPr>
            <p:cNvPr id="44" name="テキスト ボックス 57">
              <a:extLst>
                <a:ext uri="{FF2B5EF4-FFF2-40B4-BE49-F238E27FC236}">
                  <a16:creationId xmlns:a16="http://schemas.microsoft.com/office/drawing/2014/main" id="{6DFA128B-98D5-E9A7-26CD-E3B9D46489FC}"/>
                </a:ext>
              </a:extLst>
            </p:cNvPr>
            <p:cNvSpPr txBox="1"/>
            <p:nvPr/>
          </p:nvSpPr>
          <p:spPr>
            <a:xfrm>
              <a:off x="10880650" y="1357273"/>
              <a:ext cx="7219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kumimoji="1" lang="en-US" altLang="ja-JP" kern="0">
                  <a:solidFill>
                    <a:srgbClr val="00000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j-lt"/>
                  <a:ea typeface="ＭＳ Ｐゴシック" panose="020B0600070205080204" pitchFamily="34" charset="-128"/>
                  <a:cs typeface="Arial" panose="020B0604020202020204" pitchFamily="34" charset="0"/>
                </a:rPr>
                <a:t>Dec</a:t>
              </a:r>
              <a:endParaRPr kumimoji="1" lang="en-US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panose="020B0604020202020204" pitchFamily="34" charset="0"/>
              </a:endParaRPr>
            </a:p>
          </p:txBody>
        </p:sp>
      </p:grpSp>
      <p:sp>
        <p:nvSpPr>
          <p:cNvPr id="45" name="Ellipse 44">
            <a:extLst>
              <a:ext uri="{FF2B5EF4-FFF2-40B4-BE49-F238E27FC236}">
                <a16:creationId xmlns:a16="http://schemas.microsoft.com/office/drawing/2014/main" id="{FEC111F1-6100-84CC-41B0-2F6A13079DD8}"/>
              </a:ext>
            </a:extLst>
          </p:cNvPr>
          <p:cNvSpPr/>
          <p:nvPr/>
        </p:nvSpPr>
        <p:spPr>
          <a:xfrm>
            <a:off x="1893845" y="1964117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0045418D-7BED-4659-5686-3DD2E95C12EE}"/>
              </a:ext>
            </a:extLst>
          </p:cNvPr>
          <p:cNvCxnSpPr>
            <a:cxnSpLocks/>
            <a:stCxn id="45" idx="4"/>
          </p:cNvCxnSpPr>
          <p:nvPr/>
        </p:nvCxnSpPr>
        <p:spPr>
          <a:xfrm>
            <a:off x="1983845" y="2144117"/>
            <a:ext cx="0" cy="1113433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47" name="ZoneTexte 46">
            <a:extLst>
              <a:ext uri="{FF2B5EF4-FFF2-40B4-BE49-F238E27FC236}">
                <a16:creationId xmlns:a16="http://schemas.microsoft.com/office/drawing/2014/main" id="{5BF828E6-7265-E6E9-62C3-61C4889EAE19}"/>
              </a:ext>
            </a:extLst>
          </p:cNvPr>
          <p:cNvSpPr txBox="1"/>
          <p:nvPr/>
        </p:nvSpPr>
        <p:spPr>
          <a:xfrm>
            <a:off x="1694872" y="3355446"/>
            <a:ext cx="882000" cy="423614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130A7628-7711-CB58-CA3D-B7CDB1AD95B2}"/>
              </a:ext>
            </a:extLst>
          </p:cNvPr>
          <p:cNvSpPr/>
          <p:nvPr/>
        </p:nvSpPr>
        <p:spPr>
          <a:xfrm>
            <a:off x="2810732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50" name="Connecteur droit 49">
            <a:extLst>
              <a:ext uri="{FF2B5EF4-FFF2-40B4-BE49-F238E27FC236}">
                <a16:creationId xmlns:a16="http://schemas.microsoft.com/office/drawing/2014/main" id="{DA2669B1-294F-F4CD-AF1C-83AEE739C6F9}"/>
              </a:ext>
            </a:extLst>
          </p:cNvPr>
          <p:cNvCxnSpPr>
            <a:cxnSpLocks/>
            <a:stCxn id="32" idx="4"/>
          </p:cNvCxnSpPr>
          <p:nvPr/>
        </p:nvCxnSpPr>
        <p:spPr>
          <a:xfrm>
            <a:off x="4037340" y="2144117"/>
            <a:ext cx="0" cy="3457575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51" name="ZoneTexte 50">
            <a:extLst>
              <a:ext uri="{FF2B5EF4-FFF2-40B4-BE49-F238E27FC236}">
                <a16:creationId xmlns:a16="http://schemas.microsoft.com/office/drawing/2014/main" id="{AAC9552B-E956-EFE7-5B81-AFE864E35264}"/>
              </a:ext>
            </a:extLst>
          </p:cNvPr>
          <p:cNvSpPr txBox="1"/>
          <p:nvPr/>
        </p:nvSpPr>
        <p:spPr>
          <a:xfrm>
            <a:off x="384933" y="2145925"/>
            <a:ext cx="1057021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START LOOP 1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12562A4F-4971-96B0-913E-46916FF1E3EB}"/>
              </a:ext>
            </a:extLst>
          </p:cNvPr>
          <p:cNvSpPr/>
          <p:nvPr/>
        </p:nvSpPr>
        <p:spPr>
          <a:xfrm>
            <a:off x="6104591" y="1964117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C6878E4E-E24A-409A-47A9-FC17105881FD}"/>
              </a:ext>
            </a:extLst>
          </p:cNvPr>
          <p:cNvCxnSpPr>
            <a:cxnSpLocks/>
            <a:stCxn id="52" idx="4"/>
          </p:cNvCxnSpPr>
          <p:nvPr/>
        </p:nvCxnSpPr>
        <p:spPr>
          <a:xfrm flipH="1">
            <a:off x="6186083" y="2144117"/>
            <a:ext cx="8508" cy="3469565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E1E497C3-40BF-4F61-52FC-3B3638AA89D8}"/>
              </a:ext>
            </a:extLst>
          </p:cNvPr>
          <p:cNvCxnSpPr>
            <a:cxnSpLocks/>
            <a:stCxn id="23" idx="4"/>
          </p:cNvCxnSpPr>
          <p:nvPr/>
        </p:nvCxnSpPr>
        <p:spPr>
          <a:xfrm>
            <a:off x="8362543" y="2144117"/>
            <a:ext cx="0" cy="2562611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62A3DA89-C448-8A14-C6B6-9EC909DA5595}"/>
              </a:ext>
            </a:extLst>
          </p:cNvPr>
          <p:cNvCxnSpPr>
            <a:cxnSpLocks/>
            <a:stCxn id="24" idx="4"/>
          </p:cNvCxnSpPr>
          <p:nvPr/>
        </p:nvCxnSpPr>
        <p:spPr>
          <a:xfrm flipH="1">
            <a:off x="9057001" y="2144117"/>
            <a:ext cx="17710" cy="3457575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56" name="Ellipse 55">
            <a:extLst>
              <a:ext uri="{FF2B5EF4-FFF2-40B4-BE49-F238E27FC236}">
                <a16:creationId xmlns:a16="http://schemas.microsoft.com/office/drawing/2014/main" id="{4C661004-470C-30B9-588B-21D537FDBBF7}"/>
              </a:ext>
            </a:extLst>
          </p:cNvPr>
          <p:cNvSpPr/>
          <p:nvPr/>
        </p:nvSpPr>
        <p:spPr>
          <a:xfrm>
            <a:off x="6552619" y="1964117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C2E82595-BFFE-3C20-75A1-BF8CCF19DB05}"/>
              </a:ext>
            </a:extLst>
          </p:cNvPr>
          <p:cNvCxnSpPr>
            <a:cxnSpLocks/>
            <a:stCxn id="56" idx="4"/>
          </p:cNvCxnSpPr>
          <p:nvPr/>
        </p:nvCxnSpPr>
        <p:spPr>
          <a:xfrm>
            <a:off x="6642619" y="2144117"/>
            <a:ext cx="705" cy="1113433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59" name="ZoneTexte 58">
            <a:extLst>
              <a:ext uri="{FF2B5EF4-FFF2-40B4-BE49-F238E27FC236}">
                <a16:creationId xmlns:a16="http://schemas.microsoft.com/office/drawing/2014/main" id="{254ADDC1-4CC5-E888-0049-39C8A08AD20F}"/>
              </a:ext>
            </a:extLst>
          </p:cNvPr>
          <p:cNvSpPr txBox="1"/>
          <p:nvPr/>
        </p:nvSpPr>
        <p:spPr>
          <a:xfrm>
            <a:off x="5040878" y="2142279"/>
            <a:ext cx="1041193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START LOOP 2</a:t>
            </a:r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BF203E3A-4C2E-F7D7-0819-602B3FF17725}"/>
              </a:ext>
            </a:extLst>
          </p:cNvPr>
          <p:cNvSpPr/>
          <p:nvPr/>
        </p:nvSpPr>
        <p:spPr>
          <a:xfrm>
            <a:off x="865059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BAD3CA95-3DED-1257-FFFB-8507A51E7389}"/>
              </a:ext>
            </a:extLst>
          </p:cNvPr>
          <p:cNvSpPr txBox="1"/>
          <p:nvPr/>
        </p:nvSpPr>
        <p:spPr>
          <a:xfrm>
            <a:off x="2991623" y="3925022"/>
            <a:ext cx="888835" cy="544695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Visibility R&amp;D CAPEX</a:t>
            </a: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(REP3)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62" name="ZoneTexte 61">
            <a:extLst>
              <a:ext uri="{FF2B5EF4-FFF2-40B4-BE49-F238E27FC236}">
                <a16:creationId xmlns:a16="http://schemas.microsoft.com/office/drawing/2014/main" id="{C27DD7E8-A911-AFD3-CDA8-1A28FC796DE9}"/>
              </a:ext>
            </a:extLst>
          </p:cNvPr>
          <p:cNvSpPr txBox="1"/>
          <p:nvPr/>
        </p:nvSpPr>
        <p:spPr>
          <a:xfrm>
            <a:off x="8416561" y="3925022"/>
            <a:ext cx="888835" cy="544695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Visibility R&amp;D CAPEX</a:t>
            </a: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(REP9)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66C91490-EA20-FBFA-EED5-A5B7F65C30A8}"/>
              </a:ext>
            </a:extLst>
          </p:cNvPr>
          <p:cNvCxnSpPr>
            <a:cxnSpLocks/>
            <a:stCxn id="26" idx="4"/>
          </p:cNvCxnSpPr>
          <p:nvPr/>
        </p:nvCxnSpPr>
        <p:spPr>
          <a:xfrm>
            <a:off x="3166665" y="2144117"/>
            <a:ext cx="0" cy="1634942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64" name="ZoneTexte 63">
            <a:extLst>
              <a:ext uri="{FF2B5EF4-FFF2-40B4-BE49-F238E27FC236}">
                <a16:creationId xmlns:a16="http://schemas.microsoft.com/office/drawing/2014/main" id="{BBCF4DBC-351E-9803-D29E-ED5D1DAE34EA}"/>
              </a:ext>
            </a:extLst>
          </p:cNvPr>
          <p:cNvSpPr txBox="1"/>
          <p:nvPr/>
        </p:nvSpPr>
        <p:spPr>
          <a:xfrm>
            <a:off x="7261602" y="4786147"/>
            <a:ext cx="1238327" cy="512590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Overlays</a:t>
            </a:r>
            <a:endParaRPr lang="en-US" sz="1400" baseline="30000">
              <a:latin typeface="+mj-lt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 confirmation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66AE7ECD-051C-E3B7-92CB-B32100883777}"/>
              </a:ext>
            </a:extLst>
          </p:cNvPr>
          <p:cNvSpPr txBox="1"/>
          <p:nvPr/>
        </p:nvSpPr>
        <p:spPr>
          <a:xfrm>
            <a:off x="3361141" y="5708418"/>
            <a:ext cx="1849595" cy="507529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APPG </a:t>
            </a:r>
            <a:r>
              <a:rPr lang="fr-FR" sz="1200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Arbitration </a:t>
            </a:r>
            <a:r>
              <a:rPr lang="fr-FR" sz="1200" err="1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Gate</a:t>
            </a: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6" name="Graphique 65" descr="Liste de contrôle avec un remplissage uni">
            <a:extLst>
              <a:ext uri="{FF2B5EF4-FFF2-40B4-BE49-F238E27FC236}">
                <a16:creationId xmlns:a16="http://schemas.microsoft.com/office/drawing/2014/main" id="{A8C23126-A205-4AB0-540B-D45E04242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00885" y="5336284"/>
            <a:ext cx="369183" cy="369183"/>
          </a:xfrm>
          <a:prstGeom prst="rect">
            <a:avLst/>
          </a:prstGeom>
        </p:spPr>
      </p:pic>
      <p:pic>
        <p:nvPicPr>
          <p:cNvPr id="67" name="Graphique 66" descr="Liste de contrôle avec un remplissage uni">
            <a:extLst>
              <a:ext uri="{FF2B5EF4-FFF2-40B4-BE49-F238E27FC236}">
                <a16:creationId xmlns:a16="http://schemas.microsoft.com/office/drawing/2014/main" id="{7EA8721C-8C90-8B7B-B2A3-35FE5E0D8D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074802" y="5349175"/>
            <a:ext cx="369183" cy="343401"/>
          </a:xfrm>
          <a:prstGeom prst="rect">
            <a:avLst/>
          </a:prstGeom>
        </p:spPr>
      </p:pic>
      <p:pic>
        <p:nvPicPr>
          <p:cNvPr id="68" name="Graphique 67" descr="Liste de contrôle avec un remplissage uni">
            <a:extLst>
              <a:ext uri="{FF2B5EF4-FFF2-40B4-BE49-F238E27FC236}">
                <a16:creationId xmlns:a16="http://schemas.microsoft.com/office/drawing/2014/main" id="{A7A62367-0F0B-636C-F974-B99F264573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057001" y="5336284"/>
            <a:ext cx="369183" cy="369183"/>
          </a:xfrm>
          <a:prstGeom prst="rect">
            <a:avLst/>
          </a:prstGeom>
        </p:spPr>
      </p:pic>
      <p:pic>
        <p:nvPicPr>
          <p:cNvPr id="69" name="Graphique 68" descr="Liste de contrôle avec un remplissage uni">
            <a:extLst>
              <a:ext uri="{FF2B5EF4-FFF2-40B4-BE49-F238E27FC236}">
                <a16:creationId xmlns:a16="http://schemas.microsoft.com/office/drawing/2014/main" id="{00A74162-C554-18BB-C319-A4D42B664C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09146" y="5336284"/>
            <a:ext cx="369183" cy="369183"/>
          </a:xfrm>
          <a:prstGeom prst="rect">
            <a:avLst/>
          </a:prstGeom>
        </p:spPr>
      </p:pic>
      <p:sp>
        <p:nvSpPr>
          <p:cNvPr id="70" name="ZoneTexte 69">
            <a:extLst>
              <a:ext uri="{FF2B5EF4-FFF2-40B4-BE49-F238E27FC236}">
                <a16:creationId xmlns:a16="http://schemas.microsoft.com/office/drawing/2014/main" id="{4EAE57BB-C097-BD1F-6486-D3CCB68F500D}"/>
              </a:ext>
            </a:extLst>
          </p:cNvPr>
          <p:cNvSpPr txBox="1"/>
          <p:nvPr/>
        </p:nvSpPr>
        <p:spPr>
          <a:xfrm>
            <a:off x="4332499" y="5305432"/>
            <a:ext cx="990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 dirty="0">
                <a:latin typeface="+mj-lt"/>
                <a:cs typeface="Arial" panose="020B0604020202020204" pitchFamily="34" charset="0"/>
              </a:rPr>
              <a:t>White topics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9E443C0A-AFC0-AED4-28B0-92AB3F78F857}"/>
              </a:ext>
            </a:extLst>
          </p:cNvPr>
          <p:cNvSpPr txBox="1"/>
          <p:nvPr/>
        </p:nvSpPr>
        <p:spPr>
          <a:xfrm>
            <a:off x="6447926" y="5305432"/>
            <a:ext cx="7609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 dirty="0">
                <a:latin typeface="+mj-lt"/>
                <a:cs typeface="Arial" panose="020B0604020202020204" pitchFamily="34" charset="0"/>
              </a:rPr>
              <a:t>Blue topics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FF08742A-CE76-1C2F-3B42-D5ACB902EDB1}"/>
              </a:ext>
            </a:extLst>
          </p:cNvPr>
          <p:cNvSpPr txBox="1"/>
          <p:nvPr/>
        </p:nvSpPr>
        <p:spPr>
          <a:xfrm>
            <a:off x="5461138" y="5708418"/>
            <a:ext cx="1392244" cy="502631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Strategy day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F5FA184F-0452-D0DE-105B-C9F7D57BE2B5}"/>
              </a:ext>
            </a:extLst>
          </p:cNvPr>
          <p:cNvSpPr txBox="1"/>
          <p:nvPr/>
        </p:nvSpPr>
        <p:spPr>
          <a:xfrm>
            <a:off x="6208704" y="3355446"/>
            <a:ext cx="883389" cy="423614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Topics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E9E91BBE-FFA8-C0DD-9B33-4903A3829C8C}"/>
              </a:ext>
            </a:extLst>
          </p:cNvPr>
          <p:cNvSpPr txBox="1"/>
          <p:nvPr/>
        </p:nvSpPr>
        <p:spPr>
          <a:xfrm>
            <a:off x="10613379" y="5708418"/>
            <a:ext cx="1392244" cy="510285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Strategy day </a:t>
            </a:r>
          </a:p>
        </p:txBody>
      </p:sp>
      <p:sp>
        <p:nvSpPr>
          <p:cNvPr id="75" name="ZoneTexte 74">
            <a:extLst>
              <a:ext uri="{FF2B5EF4-FFF2-40B4-BE49-F238E27FC236}">
                <a16:creationId xmlns:a16="http://schemas.microsoft.com/office/drawing/2014/main" id="{CF305AFD-28FE-609F-6AE9-EB782C23F2F1}"/>
              </a:ext>
            </a:extLst>
          </p:cNvPr>
          <p:cNvSpPr txBox="1"/>
          <p:nvPr/>
        </p:nvSpPr>
        <p:spPr>
          <a:xfrm>
            <a:off x="11279693" y="5305432"/>
            <a:ext cx="71430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>
                <a:latin typeface="+mj-lt"/>
                <a:cs typeface="Arial" panose="020B0604020202020204" pitchFamily="34" charset="0"/>
              </a:rPr>
              <a:t>Blue topics</a:t>
            </a: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7AEFAA7C-89E6-C6C4-32B7-41DCEABC7BED}"/>
              </a:ext>
            </a:extLst>
          </p:cNvPr>
          <p:cNvSpPr txBox="1"/>
          <p:nvPr/>
        </p:nvSpPr>
        <p:spPr>
          <a:xfrm>
            <a:off x="8289615" y="5708418"/>
            <a:ext cx="2019686" cy="507232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 anchor="ctr">
            <a:noAutofit/>
          </a:bodyPr>
          <a:lstStyle/>
          <a:p>
            <a:pPr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APPG </a:t>
            </a:r>
            <a:r>
              <a:rPr lang="fr-FR" sz="1200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Arbitration </a:t>
            </a:r>
            <a:r>
              <a:rPr lang="fr-FR" sz="1200" err="1">
                <a:latin typeface="+mj-lt"/>
                <a:cs typeface="Arial" panose="020B0604020202020204" pitchFamily="34" charset="0"/>
                <a:sym typeface="Wingdings" panose="05000000000000000000" pitchFamily="2" charset="2"/>
              </a:rPr>
              <a:t>Gate</a:t>
            </a: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77" name="ZoneTexte 76">
            <a:extLst>
              <a:ext uri="{FF2B5EF4-FFF2-40B4-BE49-F238E27FC236}">
                <a16:creationId xmlns:a16="http://schemas.microsoft.com/office/drawing/2014/main" id="{AD02D378-C662-AB47-65E3-7E5F773E261E}"/>
              </a:ext>
            </a:extLst>
          </p:cNvPr>
          <p:cNvSpPr txBox="1"/>
          <p:nvPr/>
        </p:nvSpPr>
        <p:spPr>
          <a:xfrm>
            <a:off x="9339334" y="5305432"/>
            <a:ext cx="9387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fr-FR" sz="1100">
                <a:latin typeface="+mj-lt"/>
                <a:cs typeface="Arial" panose="020B0604020202020204" pitchFamily="34" charset="0"/>
              </a:rPr>
              <a:t>White topics</a:t>
            </a:r>
          </a:p>
        </p:txBody>
      </p:sp>
      <p:cxnSp>
        <p:nvCxnSpPr>
          <p:cNvPr id="78" name="Connecteur droit 77">
            <a:extLst>
              <a:ext uri="{FF2B5EF4-FFF2-40B4-BE49-F238E27FC236}">
                <a16:creationId xmlns:a16="http://schemas.microsoft.com/office/drawing/2014/main" id="{7A2B72ED-E76F-5F8F-1873-F7E70AB938B6}"/>
              </a:ext>
            </a:extLst>
          </p:cNvPr>
          <p:cNvCxnSpPr>
            <a:cxnSpLocks/>
            <a:stCxn id="60" idx="4"/>
          </p:cNvCxnSpPr>
          <p:nvPr/>
        </p:nvCxnSpPr>
        <p:spPr>
          <a:xfrm>
            <a:off x="8740591" y="2144117"/>
            <a:ext cx="0" cy="1634942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152" name="Rectangle 151">
            <a:extLst>
              <a:ext uri="{FF2B5EF4-FFF2-40B4-BE49-F238E27FC236}">
                <a16:creationId xmlns:a16="http://schemas.microsoft.com/office/drawing/2014/main" id="{C0FF86E5-0613-AAFD-5FDE-041335728F85}"/>
              </a:ext>
            </a:extLst>
          </p:cNvPr>
          <p:cNvSpPr/>
          <p:nvPr/>
        </p:nvSpPr>
        <p:spPr>
          <a:xfrm>
            <a:off x="10192706" y="388352"/>
            <a:ext cx="832207" cy="522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/>
            <a:endParaRPr lang="fr-FR">
              <a:solidFill>
                <a:srgbClr val="FFFFFF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53" name="Ellipse 152">
            <a:extLst>
              <a:ext uri="{FF2B5EF4-FFF2-40B4-BE49-F238E27FC236}">
                <a16:creationId xmlns:a16="http://schemas.microsoft.com/office/drawing/2014/main" id="{ACB02D17-7201-5AB7-9C53-09EE2A36D050}"/>
              </a:ext>
            </a:extLst>
          </p:cNvPr>
          <p:cNvSpPr/>
          <p:nvPr/>
        </p:nvSpPr>
        <p:spPr>
          <a:xfrm>
            <a:off x="10139866" y="361800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4" name="Ellipse 153">
            <a:extLst>
              <a:ext uri="{FF2B5EF4-FFF2-40B4-BE49-F238E27FC236}">
                <a16:creationId xmlns:a16="http://schemas.microsoft.com/office/drawing/2014/main" id="{49B37577-1D90-E82C-390F-BF9300D0AA76}"/>
              </a:ext>
            </a:extLst>
          </p:cNvPr>
          <p:cNvSpPr/>
          <p:nvPr/>
        </p:nvSpPr>
        <p:spPr>
          <a:xfrm>
            <a:off x="10139866" y="683618"/>
            <a:ext cx="180000" cy="180000"/>
          </a:xfrm>
          <a:prstGeom prst="ellipse">
            <a:avLst/>
          </a:prstGeom>
          <a:solidFill>
            <a:srgbClr val="0000FF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5" name="Ellipse 154">
            <a:extLst>
              <a:ext uri="{FF2B5EF4-FFF2-40B4-BE49-F238E27FC236}">
                <a16:creationId xmlns:a16="http://schemas.microsoft.com/office/drawing/2014/main" id="{C5FDF21F-EF70-5483-9830-7BFEA6490D6C}"/>
              </a:ext>
            </a:extLst>
          </p:cNvPr>
          <p:cNvSpPr/>
          <p:nvPr/>
        </p:nvSpPr>
        <p:spPr>
          <a:xfrm>
            <a:off x="10139866" y="1002806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156" name="テキスト ボックス 138">
            <a:extLst>
              <a:ext uri="{FF2B5EF4-FFF2-40B4-BE49-F238E27FC236}">
                <a16:creationId xmlns:a16="http://schemas.microsoft.com/office/drawing/2014/main" id="{9068AD3F-3993-76B4-9480-8A32CB2DEB27}"/>
              </a:ext>
            </a:extLst>
          </p:cNvPr>
          <p:cNvSpPr txBox="1"/>
          <p:nvPr/>
        </p:nvSpPr>
        <p:spPr>
          <a:xfrm>
            <a:off x="10386179" y="320100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Level1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7" name="テキスト ボックス 132">
            <a:extLst>
              <a:ext uri="{FF2B5EF4-FFF2-40B4-BE49-F238E27FC236}">
                <a16:creationId xmlns:a16="http://schemas.microsoft.com/office/drawing/2014/main" id="{B2544542-BE5C-D6F5-0BFB-F76DE6C09EF7}"/>
              </a:ext>
            </a:extLst>
          </p:cNvPr>
          <p:cNvSpPr txBox="1"/>
          <p:nvPr/>
        </p:nvSpPr>
        <p:spPr>
          <a:xfrm>
            <a:off x="10386179" y="632429"/>
            <a:ext cx="7296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Level2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58" name="テキスト ボックス 132">
            <a:extLst>
              <a:ext uri="{FF2B5EF4-FFF2-40B4-BE49-F238E27FC236}">
                <a16:creationId xmlns:a16="http://schemas.microsoft.com/office/drawing/2014/main" id="{723EE29B-61F0-6173-0274-85BF99B10F29}"/>
              </a:ext>
            </a:extLst>
          </p:cNvPr>
          <p:cNvSpPr txBox="1"/>
          <p:nvPr/>
        </p:nvSpPr>
        <p:spPr>
          <a:xfrm>
            <a:off x="10395358" y="906016"/>
            <a:ext cx="7328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+mj-lt"/>
                <a:ea typeface="ＭＳ Ｐゴシック" panose="020B0600070205080204" pitchFamily="34" charset="-128"/>
                <a:cs typeface="Arial" panose="020B0604020202020204" pitchFamily="34" charset="0"/>
              </a:rPr>
              <a:t>Level3</a:t>
            </a:r>
            <a:endParaRPr lang="ja-JP" altLang="en-US" sz="1400" kern="0">
              <a:solidFill>
                <a:srgbClr val="000000"/>
              </a:solidFill>
              <a:latin typeface="+mj-lt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80" name="Connecteur droit 79">
            <a:extLst>
              <a:ext uri="{FF2B5EF4-FFF2-40B4-BE49-F238E27FC236}">
                <a16:creationId xmlns:a16="http://schemas.microsoft.com/office/drawing/2014/main" id="{9BB3F3C2-A28C-611F-FE05-B335BC926E4D}"/>
              </a:ext>
            </a:extLst>
          </p:cNvPr>
          <p:cNvCxnSpPr>
            <a:cxnSpLocks/>
            <a:stCxn id="85" idx="4"/>
          </p:cNvCxnSpPr>
          <p:nvPr/>
        </p:nvCxnSpPr>
        <p:spPr>
          <a:xfrm>
            <a:off x="4997261" y="2144117"/>
            <a:ext cx="0" cy="2562611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83" name="ZoneTexte 82">
            <a:extLst>
              <a:ext uri="{FF2B5EF4-FFF2-40B4-BE49-F238E27FC236}">
                <a16:creationId xmlns:a16="http://schemas.microsoft.com/office/drawing/2014/main" id="{8DBC4F00-53C3-D341-0F37-3CB8FE7F4FC5}"/>
              </a:ext>
            </a:extLst>
          </p:cNvPr>
          <p:cNvSpPr txBox="1"/>
          <p:nvPr/>
        </p:nvSpPr>
        <p:spPr>
          <a:xfrm>
            <a:off x="4768335" y="4786147"/>
            <a:ext cx="1392244" cy="558143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87311" algn="l" defTabSz="914377">
              <a:defRPr/>
            </a:pPr>
            <a:r>
              <a:rPr lang="en-US" sz="120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l" defTabSz="914377">
              <a:defRPr/>
            </a:pPr>
            <a:r>
              <a:rPr lang="en-US" sz="120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Marathon back to budget guide 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5" name="Ellipse 84">
            <a:extLst>
              <a:ext uri="{FF2B5EF4-FFF2-40B4-BE49-F238E27FC236}">
                <a16:creationId xmlns:a16="http://schemas.microsoft.com/office/drawing/2014/main" id="{CCAE74ED-3BC6-29AE-862A-9A24FE39B721}"/>
              </a:ext>
            </a:extLst>
          </p:cNvPr>
          <p:cNvSpPr/>
          <p:nvPr/>
        </p:nvSpPr>
        <p:spPr>
          <a:xfrm>
            <a:off x="490726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90" name="Connecteur droit 89">
            <a:extLst>
              <a:ext uri="{FF2B5EF4-FFF2-40B4-BE49-F238E27FC236}">
                <a16:creationId xmlns:a16="http://schemas.microsoft.com/office/drawing/2014/main" id="{FFE273D8-33BF-75ED-6C5C-F14F208E468F}"/>
              </a:ext>
            </a:extLst>
          </p:cNvPr>
          <p:cNvCxnSpPr>
            <a:cxnSpLocks/>
            <a:stCxn id="92" idx="4"/>
          </p:cNvCxnSpPr>
          <p:nvPr/>
        </p:nvCxnSpPr>
        <p:spPr>
          <a:xfrm>
            <a:off x="9864151" y="2144117"/>
            <a:ext cx="0" cy="2562611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91" name="ZoneTexte 90">
            <a:extLst>
              <a:ext uri="{FF2B5EF4-FFF2-40B4-BE49-F238E27FC236}">
                <a16:creationId xmlns:a16="http://schemas.microsoft.com/office/drawing/2014/main" id="{69E3C800-CDBB-E4EB-93C8-291DD90FA9EF}"/>
              </a:ext>
            </a:extLst>
          </p:cNvPr>
          <p:cNvSpPr txBox="1"/>
          <p:nvPr/>
        </p:nvSpPr>
        <p:spPr>
          <a:xfrm>
            <a:off x="9523003" y="4786147"/>
            <a:ext cx="1392244" cy="558143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87311" algn="l" defTabSz="914377">
              <a:defRPr/>
            </a:pPr>
            <a:r>
              <a:rPr lang="en-US" sz="1200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l" defTabSz="914377">
              <a:defRPr/>
            </a:pPr>
            <a:r>
              <a:rPr lang="en-US" sz="1200" dirty="0">
                <a:solidFill>
                  <a:srgbClr val="0070C0"/>
                </a:solidFill>
                <a:latin typeface="+mj-lt"/>
                <a:cs typeface="Arial" panose="020B0604020202020204" pitchFamily="34" charset="0"/>
              </a:rPr>
              <a:t>Marathon back to budget guide </a:t>
            </a:r>
          </a:p>
          <a:p>
            <a:pPr algn="ctr" defTabSz="914377">
              <a:defRPr/>
            </a:pPr>
            <a:endParaRPr lang="en-US" sz="1200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2" name="Ellipse 91">
            <a:extLst>
              <a:ext uri="{FF2B5EF4-FFF2-40B4-BE49-F238E27FC236}">
                <a16:creationId xmlns:a16="http://schemas.microsoft.com/office/drawing/2014/main" id="{E874F85D-D5E8-EAAF-BD21-D836F43A3361}"/>
              </a:ext>
            </a:extLst>
          </p:cNvPr>
          <p:cNvSpPr/>
          <p:nvPr/>
        </p:nvSpPr>
        <p:spPr>
          <a:xfrm>
            <a:off x="9774151" y="196411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>
              <a:defRPr/>
            </a:pPr>
            <a:endParaRPr lang="en-US" sz="1200" kern="0">
              <a:solidFill>
                <a:srgbClr val="000000"/>
              </a:solidFill>
              <a:latin typeface="+mj-lt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3" name="Espace réservé du pied de page 1">
            <a:extLst>
              <a:ext uri="{FF2B5EF4-FFF2-40B4-BE49-F238E27FC236}">
                <a16:creationId xmlns:a16="http://schemas.microsoft.com/office/drawing/2014/main" id="{D5E22427-1B14-572E-3C9D-75CEDC3708E6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pSp>
        <p:nvGrpSpPr>
          <p:cNvPr id="123" name="Groupe 122">
            <a:extLst>
              <a:ext uri="{FF2B5EF4-FFF2-40B4-BE49-F238E27FC236}">
                <a16:creationId xmlns:a16="http://schemas.microsoft.com/office/drawing/2014/main" id="{05B03A10-9EC1-3806-D3AF-866A82242B22}"/>
              </a:ext>
            </a:extLst>
          </p:cNvPr>
          <p:cNvGrpSpPr/>
          <p:nvPr/>
        </p:nvGrpSpPr>
        <p:grpSpPr>
          <a:xfrm>
            <a:off x="912758" y="1666415"/>
            <a:ext cx="218210" cy="340650"/>
            <a:chOff x="4570015" y="2958924"/>
            <a:chExt cx="389677" cy="608329"/>
          </a:xfrm>
        </p:grpSpPr>
        <p:sp>
          <p:nvSpPr>
            <p:cNvPr id="117" name="Forme libre : forme 116">
              <a:extLst>
                <a:ext uri="{FF2B5EF4-FFF2-40B4-BE49-F238E27FC236}">
                  <a16:creationId xmlns:a16="http://schemas.microsoft.com/office/drawing/2014/main" id="{7C498DBB-363D-91F6-FA83-E5E47332A71C}"/>
                </a:ext>
              </a:extLst>
            </p:cNvPr>
            <p:cNvSpPr/>
            <p:nvPr/>
          </p:nvSpPr>
          <p:spPr>
            <a:xfrm rot="20255459">
              <a:off x="4570015" y="2958924"/>
              <a:ext cx="389677" cy="354327"/>
            </a:xfrm>
            <a:custGeom>
              <a:avLst/>
              <a:gdLst>
                <a:gd name="connsiteX0" fmla="*/ 190071 w 389677"/>
                <a:gd name="connsiteY0" fmla="*/ 13266 h 354327"/>
                <a:gd name="connsiteX1" fmla="*/ 129254 w 389677"/>
                <a:gd name="connsiteY1" fmla="*/ 36 h 354327"/>
                <a:gd name="connsiteX2" fmla="*/ 105165 w 389677"/>
                <a:gd name="connsiteY2" fmla="*/ 3170 h 354327"/>
                <a:gd name="connsiteX3" fmla="*/ 0 w 389677"/>
                <a:gd name="connsiteY3" fmla="*/ 259792 h 354327"/>
                <a:gd name="connsiteX4" fmla="*/ 23813 w 389677"/>
                <a:gd name="connsiteY4" fmla="*/ 256735 h 354327"/>
                <a:gd name="connsiteX5" fmla="*/ 84877 w 389677"/>
                <a:gd name="connsiteY5" fmla="*/ 270032 h 354327"/>
                <a:gd name="connsiteX6" fmla="*/ 266643 w 389677"/>
                <a:gd name="connsiteY6" fmla="*/ 354328 h 354327"/>
                <a:gd name="connsiteX7" fmla="*/ 284483 w 389677"/>
                <a:gd name="connsiteY7" fmla="*/ 353375 h 354327"/>
                <a:gd name="connsiteX8" fmla="*/ 389677 w 389677"/>
                <a:gd name="connsiteY8" fmla="*/ 96581 h 354327"/>
                <a:gd name="connsiteX9" fmla="*/ 190071 w 389677"/>
                <a:gd name="connsiteY9" fmla="*/ 13266 h 354327"/>
                <a:gd name="connsiteX10" fmla="*/ 160839 w 389677"/>
                <a:gd name="connsiteY10" fmla="*/ 281805 h 354327"/>
                <a:gd name="connsiteX11" fmla="*/ 155562 w 389677"/>
                <a:gd name="connsiteY11" fmla="*/ 278204 h 354327"/>
                <a:gd name="connsiteX12" fmla="*/ 181594 w 389677"/>
                <a:gd name="connsiteY12" fmla="*/ 214663 h 354327"/>
                <a:gd name="connsiteX13" fmla="*/ 174298 w 389677"/>
                <a:gd name="connsiteY13" fmla="*/ 210005 h 354327"/>
                <a:gd name="connsiteX14" fmla="*/ 123930 w 389677"/>
                <a:gd name="connsiteY14" fmla="*/ 180963 h 354327"/>
                <a:gd name="connsiteX15" fmla="*/ 97860 w 389677"/>
                <a:gd name="connsiteY15" fmla="*/ 244590 h 354327"/>
                <a:gd name="connsiteX16" fmla="*/ 95717 w 389677"/>
                <a:gd name="connsiteY16" fmla="*/ 243638 h 354327"/>
                <a:gd name="connsiteX17" fmla="*/ 43377 w 389677"/>
                <a:gd name="connsiteY17" fmla="*/ 229446 h 354327"/>
                <a:gd name="connsiteX18" fmla="*/ 69875 w 389677"/>
                <a:gd name="connsiteY18" fmla="*/ 164790 h 354327"/>
                <a:gd name="connsiteX19" fmla="*/ 114643 w 389677"/>
                <a:gd name="connsiteY19" fmla="*/ 176725 h 354327"/>
                <a:gd name="connsiteX20" fmla="*/ 123939 w 389677"/>
                <a:gd name="connsiteY20" fmla="*/ 181011 h 354327"/>
                <a:gd name="connsiteX21" fmla="*/ 151228 w 389677"/>
                <a:gd name="connsiteY21" fmla="*/ 114422 h 354327"/>
                <a:gd name="connsiteX22" fmla="*/ 141846 w 389677"/>
                <a:gd name="connsiteY22" fmla="*/ 110335 h 354327"/>
                <a:gd name="connsiteX23" fmla="*/ 97603 w 389677"/>
                <a:gd name="connsiteY23" fmla="*/ 97143 h 354327"/>
                <a:gd name="connsiteX24" fmla="*/ 125635 w 389677"/>
                <a:gd name="connsiteY24" fmla="*/ 28735 h 354327"/>
                <a:gd name="connsiteX25" fmla="*/ 129302 w 389677"/>
                <a:gd name="connsiteY25" fmla="*/ 28659 h 354327"/>
                <a:gd name="connsiteX26" fmla="*/ 179280 w 389677"/>
                <a:gd name="connsiteY26" fmla="*/ 39746 h 354327"/>
                <a:gd name="connsiteX27" fmla="*/ 181423 w 389677"/>
                <a:gd name="connsiteY27" fmla="*/ 40698 h 354327"/>
                <a:gd name="connsiteX28" fmla="*/ 151228 w 389677"/>
                <a:gd name="connsiteY28" fmla="*/ 114384 h 354327"/>
                <a:gd name="connsiteX29" fmla="*/ 209226 w 389677"/>
                <a:gd name="connsiteY29" fmla="*/ 147359 h 354327"/>
                <a:gd name="connsiteX30" fmla="*/ 238982 w 389677"/>
                <a:gd name="connsiteY30" fmla="*/ 74750 h 354327"/>
                <a:gd name="connsiteX31" fmla="*/ 297466 w 389677"/>
                <a:gd name="connsiteY31" fmla="*/ 106545 h 354327"/>
                <a:gd name="connsiteX32" fmla="*/ 267195 w 389677"/>
                <a:gd name="connsiteY32" fmla="*/ 180411 h 354327"/>
                <a:gd name="connsiteX33" fmla="*/ 211255 w 389677"/>
                <a:gd name="connsiteY33" fmla="*/ 148712 h 354327"/>
                <a:gd name="connsiteX34" fmla="*/ 209150 w 389677"/>
                <a:gd name="connsiteY34" fmla="*/ 147359 h 354327"/>
                <a:gd name="connsiteX35" fmla="*/ 181642 w 389677"/>
                <a:gd name="connsiteY35" fmla="*/ 214672 h 354327"/>
                <a:gd name="connsiteX36" fmla="*/ 239839 w 389677"/>
                <a:gd name="connsiteY36" fmla="*/ 247172 h 354327"/>
                <a:gd name="connsiteX37" fmla="*/ 212693 w 389677"/>
                <a:gd name="connsiteY37" fmla="*/ 313294 h 354327"/>
                <a:gd name="connsiteX38" fmla="*/ 160839 w 389677"/>
                <a:gd name="connsiteY38" fmla="*/ 281805 h 354327"/>
                <a:gd name="connsiteX39" fmla="*/ 249098 w 389677"/>
                <a:gd name="connsiteY39" fmla="*/ 251058 h 354327"/>
                <a:gd name="connsiteX40" fmla="*/ 240001 w 389677"/>
                <a:gd name="connsiteY40" fmla="*/ 246972 h 354327"/>
                <a:gd name="connsiteX41" fmla="*/ 267252 w 389677"/>
                <a:gd name="connsiteY41" fmla="*/ 180716 h 354327"/>
                <a:gd name="connsiteX42" fmla="*/ 317497 w 389677"/>
                <a:gd name="connsiteY42" fmla="*/ 197346 h 354327"/>
                <a:gd name="connsiteX43" fmla="*/ 289998 w 389677"/>
                <a:gd name="connsiteY43" fmla="*/ 264469 h 354327"/>
                <a:gd name="connsiteX44" fmla="*/ 249098 w 389677"/>
                <a:gd name="connsiteY44" fmla="*/ 251058 h 35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89677" h="354327">
                  <a:moveTo>
                    <a:pt x="190071" y="13266"/>
                  </a:moveTo>
                  <a:cubicBezTo>
                    <a:pt x="170854" y="4940"/>
                    <a:pt x="150194" y="446"/>
                    <a:pt x="129254" y="36"/>
                  </a:cubicBezTo>
                  <a:cubicBezTo>
                    <a:pt x="121108" y="-215"/>
                    <a:pt x="112976" y="844"/>
                    <a:pt x="105165" y="3170"/>
                  </a:cubicBezTo>
                  <a:lnTo>
                    <a:pt x="0" y="259792"/>
                  </a:lnTo>
                  <a:cubicBezTo>
                    <a:pt x="7725" y="257517"/>
                    <a:pt x="15763" y="256485"/>
                    <a:pt x="23813" y="256735"/>
                  </a:cubicBezTo>
                  <a:cubicBezTo>
                    <a:pt x="44839" y="257153"/>
                    <a:pt x="65581" y="261670"/>
                    <a:pt x="84877" y="270032"/>
                  </a:cubicBezTo>
                  <a:cubicBezTo>
                    <a:pt x="144551" y="294482"/>
                    <a:pt x="187395" y="354328"/>
                    <a:pt x="266643" y="354328"/>
                  </a:cubicBezTo>
                  <a:cubicBezTo>
                    <a:pt x="272603" y="354332"/>
                    <a:pt x="278558" y="354015"/>
                    <a:pt x="284483" y="353375"/>
                  </a:cubicBezTo>
                  <a:lnTo>
                    <a:pt x="389677" y="96581"/>
                  </a:lnTo>
                  <a:cubicBezTo>
                    <a:pt x="282445" y="91666"/>
                    <a:pt x="254070" y="39489"/>
                    <a:pt x="190071" y="13266"/>
                  </a:cubicBezTo>
                  <a:close/>
                  <a:moveTo>
                    <a:pt x="160839" y="281805"/>
                  </a:moveTo>
                  <a:cubicBezTo>
                    <a:pt x="159096" y="280604"/>
                    <a:pt x="157315" y="279404"/>
                    <a:pt x="155562" y="278204"/>
                  </a:cubicBezTo>
                  <a:lnTo>
                    <a:pt x="181594" y="214663"/>
                  </a:lnTo>
                  <a:lnTo>
                    <a:pt x="174298" y="210005"/>
                  </a:lnTo>
                  <a:cubicBezTo>
                    <a:pt x="158169" y="199222"/>
                    <a:pt x="141342" y="189520"/>
                    <a:pt x="123930" y="180963"/>
                  </a:cubicBezTo>
                  <a:lnTo>
                    <a:pt x="97860" y="244590"/>
                  </a:lnTo>
                  <a:cubicBezTo>
                    <a:pt x="97126" y="244286"/>
                    <a:pt x="96450" y="243895"/>
                    <a:pt x="95717" y="243638"/>
                  </a:cubicBezTo>
                  <a:cubicBezTo>
                    <a:pt x="78974" y="236616"/>
                    <a:pt x="61373" y="231843"/>
                    <a:pt x="43377" y="229446"/>
                  </a:cubicBezTo>
                  <a:lnTo>
                    <a:pt x="69875" y="164790"/>
                  </a:lnTo>
                  <a:cubicBezTo>
                    <a:pt x="85285" y="166642"/>
                    <a:pt x="100356" y="170659"/>
                    <a:pt x="114643" y="176725"/>
                  </a:cubicBezTo>
                  <a:cubicBezTo>
                    <a:pt x="117853" y="178039"/>
                    <a:pt x="120872" y="179582"/>
                    <a:pt x="123939" y="181011"/>
                  </a:cubicBezTo>
                  <a:lnTo>
                    <a:pt x="151228" y="114422"/>
                  </a:lnTo>
                  <a:cubicBezTo>
                    <a:pt x="148174" y="113012"/>
                    <a:pt x="145047" y="111650"/>
                    <a:pt x="141846" y="110335"/>
                  </a:cubicBezTo>
                  <a:cubicBezTo>
                    <a:pt x="127587" y="104440"/>
                    <a:pt x="112763" y="100019"/>
                    <a:pt x="97603" y="97143"/>
                  </a:cubicBezTo>
                  <a:lnTo>
                    <a:pt x="125635" y="28735"/>
                  </a:lnTo>
                  <a:cubicBezTo>
                    <a:pt x="126768" y="28735"/>
                    <a:pt x="127997" y="28659"/>
                    <a:pt x="129302" y="28659"/>
                  </a:cubicBezTo>
                  <a:cubicBezTo>
                    <a:pt x="146521" y="29086"/>
                    <a:pt x="163495" y="32852"/>
                    <a:pt x="179280" y="39746"/>
                  </a:cubicBezTo>
                  <a:cubicBezTo>
                    <a:pt x="180022" y="40051"/>
                    <a:pt x="180689" y="40432"/>
                    <a:pt x="181423" y="40698"/>
                  </a:cubicBezTo>
                  <a:lnTo>
                    <a:pt x="151228" y="114384"/>
                  </a:lnTo>
                  <a:cubicBezTo>
                    <a:pt x="171332" y="123960"/>
                    <a:pt x="190715" y="134980"/>
                    <a:pt x="209226" y="147359"/>
                  </a:cubicBezTo>
                  <a:lnTo>
                    <a:pt x="238982" y="74750"/>
                  </a:lnTo>
                  <a:cubicBezTo>
                    <a:pt x="257309" y="87368"/>
                    <a:pt x="276911" y="98024"/>
                    <a:pt x="297466" y="106545"/>
                  </a:cubicBezTo>
                  <a:lnTo>
                    <a:pt x="267195" y="180411"/>
                  </a:lnTo>
                  <a:cubicBezTo>
                    <a:pt x="247820" y="171185"/>
                    <a:pt x="229126" y="160592"/>
                    <a:pt x="211255" y="148712"/>
                  </a:cubicBezTo>
                  <a:lnTo>
                    <a:pt x="209150" y="147359"/>
                  </a:lnTo>
                  <a:lnTo>
                    <a:pt x="181642" y="214672"/>
                  </a:lnTo>
                  <a:cubicBezTo>
                    <a:pt x="200211" y="226929"/>
                    <a:pt x="219664" y="237791"/>
                    <a:pt x="239839" y="247172"/>
                  </a:cubicBezTo>
                  <a:lnTo>
                    <a:pt x="212693" y="313294"/>
                  </a:lnTo>
                  <a:cubicBezTo>
                    <a:pt x="194532" y="304315"/>
                    <a:pt x="177182" y="293778"/>
                    <a:pt x="160839" y="281805"/>
                  </a:cubicBezTo>
                  <a:close/>
                  <a:moveTo>
                    <a:pt x="249098" y="251058"/>
                  </a:moveTo>
                  <a:cubicBezTo>
                    <a:pt x="245926" y="249753"/>
                    <a:pt x="243030" y="248343"/>
                    <a:pt x="240001" y="246972"/>
                  </a:cubicBezTo>
                  <a:lnTo>
                    <a:pt x="267252" y="180716"/>
                  </a:lnTo>
                  <a:cubicBezTo>
                    <a:pt x="283368" y="188015"/>
                    <a:pt x="300209" y="193589"/>
                    <a:pt x="317497" y="197346"/>
                  </a:cubicBezTo>
                  <a:lnTo>
                    <a:pt x="289998" y="264469"/>
                  </a:lnTo>
                  <a:cubicBezTo>
                    <a:pt x="276070" y="260955"/>
                    <a:pt x="262403" y="256474"/>
                    <a:pt x="249098" y="2510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cxnSp>
          <p:nvCxnSpPr>
            <p:cNvPr id="121" name="Connecteur droit 120">
              <a:extLst>
                <a:ext uri="{FF2B5EF4-FFF2-40B4-BE49-F238E27FC236}">
                  <a16:creationId xmlns:a16="http://schemas.microsoft.com/office/drawing/2014/main" id="{55AA2A37-7900-1041-80B8-10A93EC9B3AB}"/>
                </a:ext>
              </a:extLst>
            </p:cNvPr>
            <p:cNvCxnSpPr>
              <a:cxnSpLocks/>
            </p:cNvCxnSpPr>
            <p:nvPr/>
          </p:nvCxnSpPr>
          <p:spPr>
            <a:xfrm>
              <a:off x="4593486" y="3002084"/>
              <a:ext cx="0" cy="56516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399FD51D-4FF0-252C-9A3F-2D971C8E2630}"/>
              </a:ext>
            </a:extLst>
          </p:cNvPr>
          <p:cNvGrpSpPr/>
          <p:nvPr/>
        </p:nvGrpSpPr>
        <p:grpSpPr>
          <a:xfrm>
            <a:off x="5548851" y="1666415"/>
            <a:ext cx="218210" cy="340650"/>
            <a:chOff x="4570015" y="2958924"/>
            <a:chExt cx="389677" cy="608329"/>
          </a:xfrm>
        </p:grpSpPr>
        <p:sp>
          <p:nvSpPr>
            <p:cNvPr id="125" name="Forme libre : forme 124">
              <a:extLst>
                <a:ext uri="{FF2B5EF4-FFF2-40B4-BE49-F238E27FC236}">
                  <a16:creationId xmlns:a16="http://schemas.microsoft.com/office/drawing/2014/main" id="{CD7420C7-F2E4-4C32-0EE1-665FCB579829}"/>
                </a:ext>
              </a:extLst>
            </p:cNvPr>
            <p:cNvSpPr/>
            <p:nvPr/>
          </p:nvSpPr>
          <p:spPr>
            <a:xfrm rot="20255459">
              <a:off x="4570015" y="2958924"/>
              <a:ext cx="389677" cy="354327"/>
            </a:xfrm>
            <a:custGeom>
              <a:avLst/>
              <a:gdLst>
                <a:gd name="connsiteX0" fmla="*/ 190071 w 389677"/>
                <a:gd name="connsiteY0" fmla="*/ 13266 h 354327"/>
                <a:gd name="connsiteX1" fmla="*/ 129254 w 389677"/>
                <a:gd name="connsiteY1" fmla="*/ 36 h 354327"/>
                <a:gd name="connsiteX2" fmla="*/ 105165 w 389677"/>
                <a:gd name="connsiteY2" fmla="*/ 3170 h 354327"/>
                <a:gd name="connsiteX3" fmla="*/ 0 w 389677"/>
                <a:gd name="connsiteY3" fmla="*/ 259792 h 354327"/>
                <a:gd name="connsiteX4" fmla="*/ 23813 w 389677"/>
                <a:gd name="connsiteY4" fmla="*/ 256735 h 354327"/>
                <a:gd name="connsiteX5" fmla="*/ 84877 w 389677"/>
                <a:gd name="connsiteY5" fmla="*/ 270032 h 354327"/>
                <a:gd name="connsiteX6" fmla="*/ 266643 w 389677"/>
                <a:gd name="connsiteY6" fmla="*/ 354328 h 354327"/>
                <a:gd name="connsiteX7" fmla="*/ 284483 w 389677"/>
                <a:gd name="connsiteY7" fmla="*/ 353375 h 354327"/>
                <a:gd name="connsiteX8" fmla="*/ 389677 w 389677"/>
                <a:gd name="connsiteY8" fmla="*/ 96581 h 354327"/>
                <a:gd name="connsiteX9" fmla="*/ 190071 w 389677"/>
                <a:gd name="connsiteY9" fmla="*/ 13266 h 354327"/>
                <a:gd name="connsiteX10" fmla="*/ 160839 w 389677"/>
                <a:gd name="connsiteY10" fmla="*/ 281805 h 354327"/>
                <a:gd name="connsiteX11" fmla="*/ 155562 w 389677"/>
                <a:gd name="connsiteY11" fmla="*/ 278204 h 354327"/>
                <a:gd name="connsiteX12" fmla="*/ 181594 w 389677"/>
                <a:gd name="connsiteY12" fmla="*/ 214663 h 354327"/>
                <a:gd name="connsiteX13" fmla="*/ 174298 w 389677"/>
                <a:gd name="connsiteY13" fmla="*/ 210005 h 354327"/>
                <a:gd name="connsiteX14" fmla="*/ 123930 w 389677"/>
                <a:gd name="connsiteY14" fmla="*/ 180963 h 354327"/>
                <a:gd name="connsiteX15" fmla="*/ 97860 w 389677"/>
                <a:gd name="connsiteY15" fmla="*/ 244590 h 354327"/>
                <a:gd name="connsiteX16" fmla="*/ 95717 w 389677"/>
                <a:gd name="connsiteY16" fmla="*/ 243638 h 354327"/>
                <a:gd name="connsiteX17" fmla="*/ 43377 w 389677"/>
                <a:gd name="connsiteY17" fmla="*/ 229446 h 354327"/>
                <a:gd name="connsiteX18" fmla="*/ 69875 w 389677"/>
                <a:gd name="connsiteY18" fmla="*/ 164790 h 354327"/>
                <a:gd name="connsiteX19" fmla="*/ 114643 w 389677"/>
                <a:gd name="connsiteY19" fmla="*/ 176725 h 354327"/>
                <a:gd name="connsiteX20" fmla="*/ 123939 w 389677"/>
                <a:gd name="connsiteY20" fmla="*/ 181011 h 354327"/>
                <a:gd name="connsiteX21" fmla="*/ 151228 w 389677"/>
                <a:gd name="connsiteY21" fmla="*/ 114422 h 354327"/>
                <a:gd name="connsiteX22" fmla="*/ 141846 w 389677"/>
                <a:gd name="connsiteY22" fmla="*/ 110335 h 354327"/>
                <a:gd name="connsiteX23" fmla="*/ 97603 w 389677"/>
                <a:gd name="connsiteY23" fmla="*/ 97143 h 354327"/>
                <a:gd name="connsiteX24" fmla="*/ 125635 w 389677"/>
                <a:gd name="connsiteY24" fmla="*/ 28735 h 354327"/>
                <a:gd name="connsiteX25" fmla="*/ 129302 w 389677"/>
                <a:gd name="connsiteY25" fmla="*/ 28659 h 354327"/>
                <a:gd name="connsiteX26" fmla="*/ 179280 w 389677"/>
                <a:gd name="connsiteY26" fmla="*/ 39746 h 354327"/>
                <a:gd name="connsiteX27" fmla="*/ 181423 w 389677"/>
                <a:gd name="connsiteY27" fmla="*/ 40698 h 354327"/>
                <a:gd name="connsiteX28" fmla="*/ 151228 w 389677"/>
                <a:gd name="connsiteY28" fmla="*/ 114384 h 354327"/>
                <a:gd name="connsiteX29" fmla="*/ 209226 w 389677"/>
                <a:gd name="connsiteY29" fmla="*/ 147359 h 354327"/>
                <a:gd name="connsiteX30" fmla="*/ 238982 w 389677"/>
                <a:gd name="connsiteY30" fmla="*/ 74750 h 354327"/>
                <a:gd name="connsiteX31" fmla="*/ 297466 w 389677"/>
                <a:gd name="connsiteY31" fmla="*/ 106545 h 354327"/>
                <a:gd name="connsiteX32" fmla="*/ 267195 w 389677"/>
                <a:gd name="connsiteY32" fmla="*/ 180411 h 354327"/>
                <a:gd name="connsiteX33" fmla="*/ 211255 w 389677"/>
                <a:gd name="connsiteY33" fmla="*/ 148712 h 354327"/>
                <a:gd name="connsiteX34" fmla="*/ 209150 w 389677"/>
                <a:gd name="connsiteY34" fmla="*/ 147359 h 354327"/>
                <a:gd name="connsiteX35" fmla="*/ 181642 w 389677"/>
                <a:gd name="connsiteY35" fmla="*/ 214672 h 354327"/>
                <a:gd name="connsiteX36" fmla="*/ 239839 w 389677"/>
                <a:gd name="connsiteY36" fmla="*/ 247172 h 354327"/>
                <a:gd name="connsiteX37" fmla="*/ 212693 w 389677"/>
                <a:gd name="connsiteY37" fmla="*/ 313294 h 354327"/>
                <a:gd name="connsiteX38" fmla="*/ 160839 w 389677"/>
                <a:gd name="connsiteY38" fmla="*/ 281805 h 354327"/>
                <a:gd name="connsiteX39" fmla="*/ 249098 w 389677"/>
                <a:gd name="connsiteY39" fmla="*/ 251058 h 354327"/>
                <a:gd name="connsiteX40" fmla="*/ 240001 w 389677"/>
                <a:gd name="connsiteY40" fmla="*/ 246972 h 354327"/>
                <a:gd name="connsiteX41" fmla="*/ 267252 w 389677"/>
                <a:gd name="connsiteY41" fmla="*/ 180716 h 354327"/>
                <a:gd name="connsiteX42" fmla="*/ 317497 w 389677"/>
                <a:gd name="connsiteY42" fmla="*/ 197346 h 354327"/>
                <a:gd name="connsiteX43" fmla="*/ 289998 w 389677"/>
                <a:gd name="connsiteY43" fmla="*/ 264469 h 354327"/>
                <a:gd name="connsiteX44" fmla="*/ 249098 w 389677"/>
                <a:gd name="connsiteY44" fmla="*/ 251058 h 35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89677" h="354327">
                  <a:moveTo>
                    <a:pt x="190071" y="13266"/>
                  </a:moveTo>
                  <a:cubicBezTo>
                    <a:pt x="170854" y="4940"/>
                    <a:pt x="150194" y="446"/>
                    <a:pt x="129254" y="36"/>
                  </a:cubicBezTo>
                  <a:cubicBezTo>
                    <a:pt x="121108" y="-215"/>
                    <a:pt x="112976" y="844"/>
                    <a:pt x="105165" y="3170"/>
                  </a:cubicBezTo>
                  <a:lnTo>
                    <a:pt x="0" y="259792"/>
                  </a:lnTo>
                  <a:cubicBezTo>
                    <a:pt x="7725" y="257517"/>
                    <a:pt x="15763" y="256485"/>
                    <a:pt x="23813" y="256735"/>
                  </a:cubicBezTo>
                  <a:cubicBezTo>
                    <a:pt x="44839" y="257153"/>
                    <a:pt x="65581" y="261670"/>
                    <a:pt x="84877" y="270032"/>
                  </a:cubicBezTo>
                  <a:cubicBezTo>
                    <a:pt x="144551" y="294482"/>
                    <a:pt x="187395" y="354328"/>
                    <a:pt x="266643" y="354328"/>
                  </a:cubicBezTo>
                  <a:cubicBezTo>
                    <a:pt x="272603" y="354332"/>
                    <a:pt x="278558" y="354015"/>
                    <a:pt x="284483" y="353375"/>
                  </a:cubicBezTo>
                  <a:lnTo>
                    <a:pt x="389677" y="96581"/>
                  </a:lnTo>
                  <a:cubicBezTo>
                    <a:pt x="282445" y="91666"/>
                    <a:pt x="254070" y="39489"/>
                    <a:pt x="190071" y="13266"/>
                  </a:cubicBezTo>
                  <a:close/>
                  <a:moveTo>
                    <a:pt x="160839" y="281805"/>
                  </a:moveTo>
                  <a:cubicBezTo>
                    <a:pt x="159096" y="280604"/>
                    <a:pt x="157315" y="279404"/>
                    <a:pt x="155562" y="278204"/>
                  </a:cubicBezTo>
                  <a:lnTo>
                    <a:pt x="181594" y="214663"/>
                  </a:lnTo>
                  <a:lnTo>
                    <a:pt x="174298" y="210005"/>
                  </a:lnTo>
                  <a:cubicBezTo>
                    <a:pt x="158169" y="199222"/>
                    <a:pt x="141342" y="189520"/>
                    <a:pt x="123930" y="180963"/>
                  </a:cubicBezTo>
                  <a:lnTo>
                    <a:pt x="97860" y="244590"/>
                  </a:lnTo>
                  <a:cubicBezTo>
                    <a:pt x="97126" y="244286"/>
                    <a:pt x="96450" y="243895"/>
                    <a:pt x="95717" y="243638"/>
                  </a:cubicBezTo>
                  <a:cubicBezTo>
                    <a:pt x="78974" y="236616"/>
                    <a:pt x="61373" y="231843"/>
                    <a:pt x="43377" y="229446"/>
                  </a:cubicBezTo>
                  <a:lnTo>
                    <a:pt x="69875" y="164790"/>
                  </a:lnTo>
                  <a:cubicBezTo>
                    <a:pt x="85285" y="166642"/>
                    <a:pt x="100356" y="170659"/>
                    <a:pt x="114643" y="176725"/>
                  </a:cubicBezTo>
                  <a:cubicBezTo>
                    <a:pt x="117853" y="178039"/>
                    <a:pt x="120872" y="179582"/>
                    <a:pt x="123939" y="181011"/>
                  </a:cubicBezTo>
                  <a:lnTo>
                    <a:pt x="151228" y="114422"/>
                  </a:lnTo>
                  <a:cubicBezTo>
                    <a:pt x="148174" y="113012"/>
                    <a:pt x="145047" y="111650"/>
                    <a:pt x="141846" y="110335"/>
                  </a:cubicBezTo>
                  <a:cubicBezTo>
                    <a:pt x="127587" y="104440"/>
                    <a:pt x="112763" y="100019"/>
                    <a:pt x="97603" y="97143"/>
                  </a:cubicBezTo>
                  <a:lnTo>
                    <a:pt x="125635" y="28735"/>
                  </a:lnTo>
                  <a:cubicBezTo>
                    <a:pt x="126768" y="28735"/>
                    <a:pt x="127997" y="28659"/>
                    <a:pt x="129302" y="28659"/>
                  </a:cubicBezTo>
                  <a:cubicBezTo>
                    <a:pt x="146521" y="29086"/>
                    <a:pt x="163495" y="32852"/>
                    <a:pt x="179280" y="39746"/>
                  </a:cubicBezTo>
                  <a:cubicBezTo>
                    <a:pt x="180022" y="40051"/>
                    <a:pt x="180689" y="40432"/>
                    <a:pt x="181423" y="40698"/>
                  </a:cubicBezTo>
                  <a:lnTo>
                    <a:pt x="151228" y="114384"/>
                  </a:lnTo>
                  <a:cubicBezTo>
                    <a:pt x="171332" y="123960"/>
                    <a:pt x="190715" y="134980"/>
                    <a:pt x="209226" y="147359"/>
                  </a:cubicBezTo>
                  <a:lnTo>
                    <a:pt x="238982" y="74750"/>
                  </a:lnTo>
                  <a:cubicBezTo>
                    <a:pt x="257309" y="87368"/>
                    <a:pt x="276911" y="98024"/>
                    <a:pt x="297466" y="106545"/>
                  </a:cubicBezTo>
                  <a:lnTo>
                    <a:pt x="267195" y="180411"/>
                  </a:lnTo>
                  <a:cubicBezTo>
                    <a:pt x="247820" y="171185"/>
                    <a:pt x="229126" y="160592"/>
                    <a:pt x="211255" y="148712"/>
                  </a:cubicBezTo>
                  <a:lnTo>
                    <a:pt x="209150" y="147359"/>
                  </a:lnTo>
                  <a:lnTo>
                    <a:pt x="181642" y="214672"/>
                  </a:lnTo>
                  <a:cubicBezTo>
                    <a:pt x="200211" y="226929"/>
                    <a:pt x="219664" y="237791"/>
                    <a:pt x="239839" y="247172"/>
                  </a:cubicBezTo>
                  <a:lnTo>
                    <a:pt x="212693" y="313294"/>
                  </a:lnTo>
                  <a:cubicBezTo>
                    <a:pt x="194532" y="304315"/>
                    <a:pt x="177182" y="293778"/>
                    <a:pt x="160839" y="281805"/>
                  </a:cubicBezTo>
                  <a:close/>
                  <a:moveTo>
                    <a:pt x="249098" y="251058"/>
                  </a:moveTo>
                  <a:cubicBezTo>
                    <a:pt x="245926" y="249753"/>
                    <a:pt x="243030" y="248343"/>
                    <a:pt x="240001" y="246972"/>
                  </a:cubicBezTo>
                  <a:lnTo>
                    <a:pt x="267252" y="180716"/>
                  </a:lnTo>
                  <a:cubicBezTo>
                    <a:pt x="283368" y="188015"/>
                    <a:pt x="300209" y="193589"/>
                    <a:pt x="317497" y="197346"/>
                  </a:cubicBezTo>
                  <a:lnTo>
                    <a:pt x="289998" y="264469"/>
                  </a:lnTo>
                  <a:cubicBezTo>
                    <a:pt x="276070" y="260955"/>
                    <a:pt x="262403" y="256474"/>
                    <a:pt x="249098" y="251058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cxnSp>
          <p:nvCxnSpPr>
            <p:cNvPr id="126" name="Connecteur droit 125">
              <a:extLst>
                <a:ext uri="{FF2B5EF4-FFF2-40B4-BE49-F238E27FC236}">
                  <a16:creationId xmlns:a16="http://schemas.microsoft.com/office/drawing/2014/main" id="{EE226944-353C-686B-F063-F7D5A8D4D503}"/>
                </a:ext>
              </a:extLst>
            </p:cNvPr>
            <p:cNvCxnSpPr>
              <a:cxnSpLocks/>
            </p:cNvCxnSpPr>
            <p:nvPr/>
          </p:nvCxnSpPr>
          <p:spPr>
            <a:xfrm>
              <a:off x="4593486" y="3002084"/>
              <a:ext cx="0" cy="565169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2109581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458AF2-D7D9-F1B3-D0F2-B6832E81EE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400" b="1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rPr>
              <a:t>SUMMARY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56D114-D550-3999-A6E3-16BC4606070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KEY PRINCIPLES &amp; METHODOLOGY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 4-10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28189B-77C3-3F4C-9849-3DBAE8B650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97815C-841D-1047-740C-F605C2E0E1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MILESTONE DESCRIPTION &amp; SCOPE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12-13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7AD1492-B1BF-ABFA-5540-C3C389A1C85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727B7A1-B596-EE3B-3D19-3F618E801E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MASTER PLANNING 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 : 15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04DBD3-28FF-2F34-20A6-60AAC3B806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33DF34-8FC5-E4A3-181D-56E41BE7DE6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en-US" sz="1800" b="1"/>
              <a:t>RASIC	</a:t>
            </a:r>
          </a:p>
          <a:p>
            <a:r>
              <a:rPr lang="en-US" altLang="en-US" sz="1800" b="1"/>
              <a:t>Pages : 17-18</a:t>
            </a:r>
          </a:p>
          <a:p>
            <a:endParaRPr lang="fr-FR" b="1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B88C771-7DBF-686A-8788-596B93EBF30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6E1A8E-4372-176B-356B-23141DA4E41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080440" y="1734503"/>
            <a:ext cx="4908360" cy="612475"/>
          </a:xfrm>
        </p:spPr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DELIVERABLES TIMELINE &amp; TEMPLATE SHEET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20-26</a:t>
            </a:r>
          </a:p>
          <a:p>
            <a:r>
              <a:rPr lang="en-US" sz="1800" b="1">
                <a:solidFill>
                  <a:schemeClr val="bg1">
                    <a:lumMod val="65000"/>
                  </a:schemeClr>
                </a:solidFill>
              </a:rPr>
              <a:t> : </a:t>
            </a:r>
          </a:p>
          <a:p>
            <a:endParaRPr lang="fr-FR" sz="18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4D13062-EB68-1AEB-856D-45906BAAED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ED4399B-D4D8-E82B-4D11-36DAC94940B9}"/>
              </a:ext>
            </a:extLst>
          </p:cNvPr>
          <p:cNvSpPr txBox="1">
            <a:spLocks/>
          </p:cNvSpPr>
          <p:nvPr/>
        </p:nvSpPr>
        <p:spPr>
          <a:xfrm>
            <a:off x="7080440" y="2669559"/>
            <a:ext cx="4908360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6000" indent="-18000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>
                <a:schemeClr val="tx2"/>
              </a:buClr>
              <a:buFont typeface="Renault Group" pitchFamily="2" charset="0"/>
              <a:buChar char="—"/>
              <a:defRPr sz="1400" kern="120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3pPr>
            <a:lvl4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tx2"/>
                </a:solidFill>
                <a:latin typeface="Renault Group Semibold" pitchFamily="2" charset="0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GLOSARY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Page : 28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0DC21CF-59CE-876B-7E19-A6487320461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43839" y="2768048"/>
            <a:ext cx="488950" cy="415498"/>
          </a:xfrm>
        </p:spPr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Espace réservé du pied de page 1">
            <a:extLst>
              <a:ext uri="{FF2B5EF4-FFF2-40B4-BE49-F238E27FC236}">
                <a16:creationId xmlns:a16="http://schemas.microsoft.com/office/drawing/2014/main" id="{F12F0D3C-D918-17FF-09B0-D1686536CC7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5725" y="6669163"/>
            <a:ext cx="6044698" cy="15766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RPIF APPG R&amp;D/CAPEX  ARBITRATION GATE March  2023</a:t>
            </a:r>
            <a:endParaRPr kumimoji="0" lang="en-GB" sz="9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17425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458AF2-D7D9-F1B3-D0F2-B6832E81EE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400" b="1">
                <a:latin typeface="+mj-lt"/>
                <a:ea typeface="+mn-ea"/>
                <a:cs typeface="+mn-cs"/>
              </a:rPr>
              <a:t>SUMMARY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56D114-D550-3999-A6E3-16BC4606070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800" b="1"/>
              <a:t>KEY PRINCIPLES &amp; METHODOLOGY</a:t>
            </a:r>
          </a:p>
          <a:p>
            <a:r>
              <a:rPr lang="en-US" altLang="en-US" sz="1800" b="1"/>
              <a:t>Pages :  4-10</a:t>
            </a:r>
          </a:p>
          <a:p>
            <a:endParaRPr lang="fr-FR" b="1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28189B-77C3-3F4C-9849-3DBAE8B650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>
              <a:solidFill>
                <a:schemeClr val="tx2"/>
              </a:solidFill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97815C-841D-1047-740C-F605C2E0E1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en-US" sz="1800" b="1"/>
              <a:t>MILESTONE DESCRIPTION &amp; SCOPE</a:t>
            </a:r>
          </a:p>
          <a:p>
            <a:r>
              <a:rPr lang="en-US" altLang="en-US" sz="1800" b="1"/>
              <a:t>Pages : 12-13</a:t>
            </a:r>
          </a:p>
          <a:p>
            <a:endParaRPr lang="fr-FR" b="1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7AD1492-B1BF-ABFA-5540-C3C389A1C85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>
              <a:solidFill>
                <a:schemeClr val="tx2"/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727B7A1-B596-EE3B-3D19-3F618E801E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en-US" sz="1800" b="1"/>
              <a:t>MASTER PLANNING </a:t>
            </a:r>
          </a:p>
          <a:p>
            <a:r>
              <a:rPr lang="en-US" altLang="en-US" sz="1800" b="1"/>
              <a:t>Page : 15</a:t>
            </a:r>
          </a:p>
          <a:p>
            <a:endParaRPr lang="fr-FR" b="1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04DBD3-28FF-2F34-20A6-60AAC3B806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>
              <a:solidFill>
                <a:schemeClr val="tx2"/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33DF34-8FC5-E4A3-181D-56E41BE7DE6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en-US" sz="1800" b="1"/>
              <a:t>RASIC	</a:t>
            </a:r>
          </a:p>
          <a:p>
            <a:r>
              <a:rPr lang="en-US" altLang="en-US" sz="1800" b="1"/>
              <a:t>Pages : 17-18</a:t>
            </a:r>
          </a:p>
          <a:p>
            <a:endParaRPr lang="fr-FR" b="1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B88C771-7DBF-686A-8788-596B93EBF30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>
              <a:solidFill>
                <a:schemeClr val="tx2"/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6E1A8E-4372-176B-356B-23141DA4E41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080440" y="1734503"/>
            <a:ext cx="4908360" cy="612475"/>
          </a:xfrm>
        </p:spPr>
        <p:txBody>
          <a:bodyPr/>
          <a:lstStyle/>
          <a:p>
            <a:r>
              <a:rPr lang="en-US" altLang="en-US" sz="1800" b="1"/>
              <a:t>DELIVERABLES TIMELINE &amp; TEMPLATE SHEET</a:t>
            </a:r>
          </a:p>
          <a:p>
            <a:r>
              <a:rPr lang="en-US" altLang="en-US" sz="1800" b="1"/>
              <a:t>Pages : 20-26</a:t>
            </a:r>
          </a:p>
          <a:p>
            <a:r>
              <a:rPr lang="en-US" sz="1800" b="1"/>
              <a:t> : </a:t>
            </a:r>
          </a:p>
          <a:p>
            <a:endParaRPr lang="fr-FR" sz="1800" b="1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4D13062-EB68-1AEB-856D-45906BAAED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>
              <a:solidFill>
                <a:schemeClr val="tx2"/>
              </a:solidFill>
            </a:endParaRP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ED4399B-D4D8-E82B-4D11-36DAC94940B9}"/>
              </a:ext>
            </a:extLst>
          </p:cNvPr>
          <p:cNvSpPr txBox="1">
            <a:spLocks/>
          </p:cNvSpPr>
          <p:nvPr/>
        </p:nvSpPr>
        <p:spPr>
          <a:xfrm>
            <a:off x="7080440" y="2669559"/>
            <a:ext cx="4908360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6000" indent="-18000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>
                <a:schemeClr val="tx2"/>
              </a:buClr>
              <a:buFont typeface="Renault Group" pitchFamily="2" charset="0"/>
              <a:buChar char="—"/>
              <a:defRPr sz="1400" kern="120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3pPr>
            <a:lvl4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tx2"/>
                </a:solidFill>
                <a:latin typeface="Renault Group Semibold" pitchFamily="2" charset="0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Renault Group Light"/>
                <a:ea typeface="+mn-ea"/>
                <a:cs typeface="+mn-cs"/>
              </a:rPr>
              <a:t>GLOSARY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Renault Group Light"/>
                <a:ea typeface="+mn-ea"/>
                <a:cs typeface="+mn-cs"/>
              </a:rPr>
              <a:t>Page : 28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0DC21CF-59CE-876B-7E19-A6487320461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43839" y="2768048"/>
            <a:ext cx="488950" cy="415498"/>
          </a:xfrm>
        </p:spPr>
        <p:txBody>
          <a:bodyPr/>
          <a:lstStyle/>
          <a:p>
            <a:endParaRPr lang="fr-FR">
              <a:solidFill>
                <a:schemeClr val="tx2"/>
              </a:solidFill>
            </a:endParaRPr>
          </a:p>
        </p:txBody>
      </p:sp>
      <p:sp>
        <p:nvSpPr>
          <p:cNvPr id="18" name="Espace réservé du pied de page 1">
            <a:extLst>
              <a:ext uri="{FF2B5EF4-FFF2-40B4-BE49-F238E27FC236}">
                <a16:creationId xmlns:a16="http://schemas.microsoft.com/office/drawing/2014/main" id="{50492AF2-F98B-AAF9-EEE2-DB8A0D8597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5725" y="6680180"/>
            <a:ext cx="6044698" cy="15766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RPIF APPG R&amp;D/CAPEX  ARBITRATION GATE March  2023</a:t>
            </a:r>
            <a:endParaRPr kumimoji="0" lang="en-GB" sz="9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89536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06279"/>
            <a:ext cx="9359900" cy="298450"/>
          </a:xfrm>
        </p:spPr>
        <p:txBody>
          <a:bodyPr/>
          <a:lstStyle/>
          <a:p>
            <a:r>
              <a:rPr lang="en-US" altLang="en-US" sz="2400" b="1"/>
              <a:t>RASIC</a:t>
            </a:r>
            <a:endParaRPr lang="fr-FR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CE7F2394-9DCB-BEF4-F23B-881B4CB67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648223"/>
            <a:ext cx="11217275" cy="486000"/>
          </a:xfrm>
        </p:spPr>
        <p:txBody>
          <a:bodyPr/>
          <a:lstStyle/>
          <a:p>
            <a:r>
              <a:rPr lang="fr-FR" sz="2400">
                <a:latin typeface="+mj-lt"/>
                <a:ea typeface="+mn-ea"/>
                <a:cs typeface="+mn-cs"/>
              </a:rPr>
              <a:t>Responsability </a:t>
            </a:r>
            <a:r>
              <a:rPr lang="fr-FR" sz="2400">
                <a:solidFill>
                  <a:srgbClr val="000000"/>
                </a:solidFill>
                <a:latin typeface="+mj-lt"/>
                <a:ea typeface="+mn-ea"/>
                <a:cs typeface="+mn-cs"/>
              </a:rPr>
              <a:t>split</a:t>
            </a:r>
            <a:endParaRPr lang="fr-FR" sz="2400" dirty="0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19A6499F-5A03-1F2D-A2CC-36BF41AAB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718246"/>
              </p:ext>
            </p:extLst>
          </p:nvPr>
        </p:nvGraphicFramePr>
        <p:xfrm>
          <a:off x="111394" y="765074"/>
          <a:ext cx="11811800" cy="54229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82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936">
                  <a:extLst>
                    <a:ext uri="{9D8B030D-6E8A-4147-A177-3AD203B41FA5}">
                      <a16:colId xmlns:a16="http://schemas.microsoft.com/office/drawing/2014/main" val="1318614131"/>
                    </a:ext>
                  </a:extLst>
                </a:gridCol>
                <a:gridCol w="9242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477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72128">
                  <a:extLst>
                    <a:ext uri="{9D8B030D-6E8A-4147-A177-3AD203B41FA5}">
                      <a16:colId xmlns:a16="http://schemas.microsoft.com/office/drawing/2014/main" val="1079796888"/>
                    </a:ext>
                  </a:extLst>
                </a:gridCol>
                <a:gridCol w="758279">
                  <a:extLst>
                    <a:ext uri="{9D8B030D-6E8A-4147-A177-3AD203B41FA5}">
                      <a16:colId xmlns:a16="http://schemas.microsoft.com/office/drawing/2014/main" val="3821658514"/>
                    </a:ext>
                  </a:extLst>
                </a:gridCol>
                <a:gridCol w="1098078">
                  <a:extLst>
                    <a:ext uri="{9D8B030D-6E8A-4147-A177-3AD203B41FA5}">
                      <a16:colId xmlns:a16="http://schemas.microsoft.com/office/drawing/2014/main" val="2589041180"/>
                    </a:ext>
                  </a:extLst>
                </a:gridCol>
                <a:gridCol w="57070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584947"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Function /Brand Perimeter**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chemeClr val="tx1"/>
                          </a:solidFill>
                        </a:rPr>
                        <a:t>DPV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chemeClr val="tx1"/>
                          </a:solidFill>
                        </a:rPr>
                        <a:t>Volumes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chemeClr val="tx1"/>
                          </a:solidFill>
                        </a:rPr>
                        <a:t>APPG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strike="noStrike" baseline="0" dirty="0">
                          <a:solidFill>
                            <a:schemeClr val="tx1"/>
                          </a:solidFill>
                        </a:rPr>
                        <a:t>PPL 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strike="noStrike" baseline="0" dirty="0">
                          <a:solidFill>
                            <a:schemeClr val="tx1"/>
                          </a:solidFill>
                        </a:rPr>
                        <a:t>Brand*/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strike="noStrike" baseline="0" dirty="0">
                          <a:solidFill>
                            <a:schemeClr val="tx1"/>
                          </a:solidFill>
                        </a:rPr>
                        <a:t>CCL*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chemeClr val="tx1"/>
                          </a:solidFill>
                        </a:rPr>
                        <a:t> Budget </a:t>
                      </a:r>
                      <a:r>
                        <a:rPr lang="fr-FR" sz="1400" b="1" dirty="0" err="1">
                          <a:solidFill>
                            <a:schemeClr val="tx1"/>
                          </a:solidFill>
                        </a:rPr>
                        <a:t>owner</a:t>
                      </a:r>
                      <a:endParaRPr lang="fr-FR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chemeClr val="tx1"/>
                          </a:solidFill>
                        </a:rPr>
                        <a:t>Engineering Product/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chemeClr val="tx1"/>
                          </a:solidFill>
                        </a:rPr>
                        <a:t>Process*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DPCIP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358">
                <a:tc>
                  <a:txBody>
                    <a:bodyPr/>
                    <a:lstStyle/>
                    <a:p>
                      <a:r>
                        <a:rPr lang="en-US" sz="1400" b="1" i="0" baseline="0" noProof="0" dirty="0">
                          <a:solidFill>
                            <a:schemeClr val="tx1"/>
                          </a:solidFill>
                        </a:rPr>
                        <a:t>Kickoff meeting to share the MTP Entry Ticket playground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A/R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9524455"/>
                  </a:ext>
                </a:extLst>
              </a:tr>
              <a:tr h="302358">
                <a:tc rowSpan="3">
                  <a:txBody>
                    <a:bodyPr/>
                    <a:lstStyle/>
                    <a:p>
                      <a:r>
                        <a:rPr lang="en-US" sz="1400" b="1" i="0" baseline="0" noProof="0" dirty="0">
                          <a:solidFill>
                            <a:schemeClr val="tx1"/>
                          </a:solidFill>
                        </a:rPr>
                        <a:t>Gather new  list of Topics to be financed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noProof="0" dirty="0">
                          <a:solidFill>
                            <a:schemeClr val="tx1"/>
                          </a:solidFill>
                        </a:rPr>
                        <a:t>Line up</a:t>
                      </a:r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6885529"/>
                  </a:ext>
                </a:extLst>
              </a:tr>
              <a:tr h="254702">
                <a:tc vMerge="1">
                  <a:txBody>
                    <a:bodyPr/>
                    <a:lstStyle/>
                    <a:p>
                      <a:endParaRPr lang="en-US" sz="1400" b="1" i="0" baseline="0" noProof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noProof="0" dirty="0">
                          <a:solidFill>
                            <a:schemeClr val="tx1"/>
                          </a:solidFill>
                        </a:rPr>
                        <a:t>Non-line-up</a:t>
                      </a:r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A/R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baseline="0" noProof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baseline="0" noProof="0">
                          <a:solidFill>
                            <a:schemeClr val="tx1"/>
                          </a:solidFill>
                        </a:rPr>
                        <a:t>Non- industrial 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A/R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451744"/>
                  </a:ext>
                </a:extLst>
              </a:tr>
              <a:tr h="514009">
                <a:tc rowSpan="2">
                  <a:txBody>
                    <a:bodyPr/>
                    <a:lstStyle/>
                    <a:p>
                      <a:r>
                        <a:rPr lang="en-US" sz="1400" b="1" i="0" noProof="0" dirty="0" err="1">
                          <a:solidFill>
                            <a:schemeClr val="tx1"/>
                          </a:solidFill>
                        </a:rPr>
                        <a:t>Documente</a:t>
                      </a:r>
                      <a:r>
                        <a:rPr lang="en-US" sz="1400" b="1" i="0" noProof="0" dirty="0">
                          <a:solidFill>
                            <a:schemeClr val="tx1"/>
                          </a:solidFill>
                        </a:rPr>
                        <a:t> the </a:t>
                      </a:r>
                      <a:r>
                        <a:rPr lang="en-US" sz="1400" b="1" i="0" baseline="0" noProof="0" dirty="0">
                          <a:solidFill>
                            <a:schemeClr val="tx1"/>
                          </a:solidFill>
                        </a:rPr>
                        <a:t>new topics for financing (fill the template APPG Arbitration gate w/o R&amp;D Capex figures for non regulatory topics until the APPG Arbitration Gate milestone</a:t>
                      </a:r>
                      <a:endParaRPr lang="en-US" sz="1400" b="1" i="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Line up &amp; Non-Line up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274">
                <a:tc vMerge="1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noProof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Non-Industrial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A/R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0169619"/>
                  </a:ext>
                </a:extLst>
              </a:tr>
              <a:tr h="514009">
                <a:tc>
                  <a:txBody>
                    <a:bodyPr/>
                    <a:lstStyle/>
                    <a:p>
                      <a:r>
                        <a:rPr lang="en-US" sz="1400" b="1" i="0" noProof="0" dirty="0">
                          <a:solidFill>
                            <a:schemeClr val="tx1"/>
                          </a:solidFill>
                        </a:rPr>
                        <a:t>Review  the template sheet with the pilot to assess the relevance of the request and its documentation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>
                          <a:solidFill>
                            <a:schemeClr val="tx1"/>
                          </a:solidFill>
                        </a:rPr>
                        <a:t>A/R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1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3976309"/>
                  </a:ext>
                </a:extLst>
              </a:tr>
              <a:tr h="118391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noProof="0">
                          <a:solidFill>
                            <a:schemeClr val="tx1"/>
                          </a:solidFill>
                        </a:rPr>
                        <a:t>Overlay Projects selections for arbitration gate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14009">
                <a:tc>
                  <a:txBody>
                    <a:bodyPr/>
                    <a:lstStyle/>
                    <a:p>
                      <a:r>
                        <a:rPr lang="en-US" sz="14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Projects Ranking based on APPG priorities guidelines and  profitability assessment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A/R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6590393"/>
                  </a:ext>
                </a:extLst>
              </a:tr>
              <a:tr h="514009">
                <a:tc>
                  <a:txBody>
                    <a:bodyPr/>
                    <a:lstStyle/>
                    <a:p>
                      <a:r>
                        <a:rPr lang="fr-FR" sz="1400" b="1" i="0" dirty="0">
                          <a:solidFill>
                            <a:schemeClr val="tx1"/>
                          </a:solidFill>
                        </a:rPr>
                        <a:t>Decision to </a:t>
                      </a:r>
                      <a:r>
                        <a:rPr lang="fr-FR" sz="1400" b="1" i="0" dirty="0" err="1">
                          <a:solidFill>
                            <a:schemeClr val="tx1"/>
                          </a:solidFill>
                        </a:rPr>
                        <a:t>integrate</a:t>
                      </a:r>
                      <a:r>
                        <a:rPr lang="fr-FR" sz="1400" b="1" i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400" b="1" i="0" dirty="0" err="1">
                          <a:solidFill>
                            <a:schemeClr val="tx1"/>
                          </a:solidFill>
                        </a:rPr>
                        <a:t>project</a:t>
                      </a:r>
                      <a:r>
                        <a:rPr lang="fr-FR" sz="1400" b="1" i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400" b="1" i="0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fr-FR" sz="1400" b="1" i="0" dirty="0">
                          <a:solidFill>
                            <a:schemeClr val="tx1"/>
                          </a:solidFill>
                        </a:rPr>
                        <a:t> the </a:t>
                      </a:r>
                    </a:p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  <a:latin typeface="Renault Group" panose="020B0604020202020204"/>
                          <a:ea typeface="+mn-ea"/>
                          <a:cs typeface="+mn-cs"/>
                        </a:rPr>
                        <a:t>Baseline  including funding agreement</a:t>
                      </a:r>
                      <a:endParaRPr lang="en-US" sz="1400" b="0" i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b="1" i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14009">
                <a:tc>
                  <a:txBody>
                    <a:bodyPr/>
                    <a:lstStyle/>
                    <a:p>
                      <a:r>
                        <a:rPr lang="en-US" sz="1400" b="0" i="0" dirty="0">
                          <a:solidFill>
                            <a:schemeClr val="tx1"/>
                          </a:solidFill>
                        </a:rPr>
                        <a:t>Propose and arbitrate compensations solutions for line-up to offset the finance agreed new requests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0154488"/>
                  </a:ext>
                </a:extLst>
              </a:tr>
              <a:tr h="282522">
                <a:tc>
                  <a:txBody>
                    <a:bodyPr/>
                    <a:lstStyle/>
                    <a:p>
                      <a:r>
                        <a:rPr lang="en-US" sz="1400" b="1" i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Integrate in MTP R&amp;D/Capex   the  decisions of the Arbitration gate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i="0" dirty="0">
                          <a:solidFill>
                            <a:schemeClr val="tx1"/>
                          </a:solidFill>
                        </a:rPr>
                        <a:t>A/R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1295172"/>
                  </a:ext>
                </a:extLst>
              </a:tr>
            </a:tbl>
          </a:graphicData>
        </a:graphic>
      </p:graphicFrame>
      <p:sp>
        <p:nvSpPr>
          <p:cNvPr id="6" name="ZoneTexte 132">
            <a:extLst>
              <a:ext uri="{FF2B5EF4-FFF2-40B4-BE49-F238E27FC236}">
                <a16:creationId xmlns:a16="http://schemas.microsoft.com/office/drawing/2014/main" id="{2FAC5F5A-0517-9586-8EE7-54576B76F3B3}"/>
              </a:ext>
            </a:extLst>
          </p:cNvPr>
          <p:cNvSpPr txBox="1"/>
          <p:nvPr/>
        </p:nvSpPr>
        <p:spPr>
          <a:xfrm>
            <a:off x="111394" y="6407844"/>
            <a:ext cx="11676654" cy="4616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402325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804649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206974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1609298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011623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413947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2816272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218597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defTabSz="914354">
              <a:defRPr/>
            </a:pPr>
            <a:r>
              <a:rPr lang="fr-FR" sz="1200" i="1" dirty="0">
                <a:solidFill>
                  <a:srgbClr val="000000"/>
                </a:solidFill>
              </a:rPr>
              <a:t>R</a:t>
            </a:r>
            <a:r>
              <a:rPr lang="fr-FR" sz="1200" b="0" i="1" dirty="0">
                <a:solidFill>
                  <a:srgbClr val="000000"/>
                </a:solidFill>
              </a:rPr>
              <a:t> </a:t>
            </a:r>
            <a:r>
              <a:rPr lang="fr-FR" sz="1200" b="0" i="1" dirty="0" err="1">
                <a:solidFill>
                  <a:srgbClr val="000000"/>
                </a:solidFill>
              </a:rPr>
              <a:t>Responsible</a:t>
            </a:r>
            <a:r>
              <a:rPr lang="fr-FR" sz="1200" b="0" i="1" dirty="0">
                <a:solidFill>
                  <a:srgbClr val="000000"/>
                </a:solidFill>
              </a:rPr>
              <a:t> (carries out the </a:t>
            </a:r>
            <a:r>
              <a:rPr lang="fr-FR" sz="1200" b="0" i="1" dirty="0" err="1">
                <a:solidFill>
                  <a:srgbClr val="000000"/>
                </a:solidFill>
              </a:rPr>
              <a:t>activity</a:t>
            </a:r>
            <a:r>
              <a:rPr lang="fr-FR" sz="1200" b="0" i="1" dirty="0">
                <a:solidFill>
                  <a:srgbClr val="000000"/>
                </a:solidFill>
              </a:rPr>
              <a:t>) -</a:t>
            </a:r>
            <a:r>
              <a:rPr lang="fr-FR" sz="1200" i="1" dirty="0">
                <a:solidFill>
                  <a:srgbClr val="000000"/>
                </a:solidFill>
              </a:rPr>
              <a:t> </a:t>
            </a:r>
            <a:r>
              <a:rPr lang="fr-FR" sz="1200" i="1" dirty="0">
                <a:solidFill>
                  <a:srgbClr val="0070C0"/>
                </a:solidFill>
              </a:rPr>
              <a:t>A</a:t>
            </a:r>
            <a:r>
              <a:rPr lang="fr-FR" sz="1200" i="1" dirty="0">
                <a:solidFill>
                  <a:srgbClr val="000000"/>
                </a:solidFill>
              </a:rPr>
              <a:t> </a:t>
            </a:r>
            <a:r>
              <a:rPr lang="fr-FR" sz="1200" b="0" i="1" dirty="0" err="1">
                <a:solidFill>
                  <a:srgbClr val="000000"/>
                </a:solidFill>
              </a:rPr>
              <a:t>Accountable</a:t>
            </a:r>
            <a:r>
              <a:rPr lang="fr-FR" sz="1200" b="0" i="1" dirty="0">
                <a:solidFill>
                  <a:srgbClr val="000000"/>
                </a:solidFill>
              </a:rPr>
              <a:t> &amp; </a:t>
            </a:r>
            <a:r>
              <a:rPr lang="fr-FR" sz="1200" b="0" i="1" dirty="0" err="1">
                <a:solidFill>
                  <a:srgbClr val="000000"/>
                </a:solidFill>
              </a:rPr>
              <a:t>Approval</a:t>
            </a:r>
            <a:r>
              <a:rPr lang="fr-FR" sz="1200" b="0" i="1" dirty="0">
                <a:solidFill>
                  <a:srgbClr val="000000"/>
                </a:solidFill>
              </a:rPr>
              <a:t> </a:t>
            </a:r>
            <a:r>
              <a:rPr lang="fr-FR" sz="1200" b="0" i="1" dirty="0" err="1">
                <a:solidFill>
                  <a:srgbClr val="000000"/>
                </a:solidFill>
              </a:rPr>
              <a:t>authority</a:t>
            </a:r>
            <a:r>
              <a:rPr lang="fr-FR" sz="1200" b="0" i="1" dirty="0">
                <a:solidFill>
                  <a:srgbClr val="000000"/>
                </a:solidFill>
              </a:rPr>
              <a:t>  - </a:t>
            </a:r>
          </a:p>
          <a:p>
            <a:pPr defTabSz="914354">
              <a:defRPr/>
            </a:pPr>
            <a:r>
              <a:rPr lang="fr-FR" sz="1200" i="1" dirty="0">
                <a:solidFill>
                  <a:srgbClr val="000000"/>
                </a:solidFill>
              </a:rPr>
              <a:t>S </a:t>
            </a:r>
            <a:r>
              <a:rPr lang="fr-FR" sz="1200" b="0" i="1" dirty="0">
                <a:solidFill>
                  <a:srgbClr val="000000"/>
                </a:solidFill>
              </a:rPr>
              <a:t>Support (</a:t>
            </a:r>
            <a:r>
              <a:rPr lang="fr-FR" sz="1200" b="0" i="1" dirty="0" err="1">
                <a:solidFill>
                  <a:srgbClr val="000000"/>
                </a:solidFill>
              </a:rPr>
              <a:t>contributes</a:t>
            </a:r>
            <a:r>
              <a:rPr lang="fr-FR" sz="1200" b="0" i="1" dirty="0">
                <a:solidFill>
                  <a:srgbClr val="000000"/>
                </a:solidFill>
              </a:rPr>
              <a:t> to the </a:t>
            </a:r>
            <a:r>
              <a:rPr lang="fr-FR" sz="1200" b="0" i="1" dirty="0" err="1">
                <a:solidFill>
                  <a:srgbClr val="000000"/>
                </a:solidFill>
              </a:rPr>
              <a:t>activity</a:t>
            </a:r>
            <a:r>
              <a:rPr lang="fr-FR" sz="1200" b="0" i="1" dirty="0">
                <a:solidFill>
                  <a:srgbClr val="000000"/>
                </a:solidFill>
              </a:rPr>
              <a:t>)  - </a:t>
            </a:r>
            <a:r>
              <a:rPr lang="fr-FR" sz="1200" b="0" i="1" dirty="0" err="1">
                <a:solidFill>
                  <a:srgbClr val="000000"/>
                </a:solidFill>
              </a:rPr>
              <a:t>Informed</a:t>
            </a:r>
            <a:r>
              <a:rPr lang="fr-FR" sz="1200" b="0" i="1" dirty="0">
                <a:solidFill>
                  <a:srgbClr val="000000"/>
                </a:solidFill>
              </a:rPr>
              <a:t> (not </a:t>
            </a:r>
            <a:r>
              <a:rPr lang="fr-FR" sz="1200" b="0" i="1" dirty="0" err="1">
                <a:solidFill>
                  <a:srgbClr val="000000"/>
                </a:solidFill>
              </a:rPr>
              <a:t>involved</a:t>
            </a:r>
            <a:r>
              <a:rPr lang="fr-FR" sz="1200" b="0" i="1" dirty="0">
                <a:solidFill>
                  <a:srgbClr val="000000"/>
                </a:solidFill>
              </a:rPr>
              <a:t> in final </a:t>
            </a:r>
            <a:r>
              <a:rPr lang="fr-FR" sz="1200" b="0" i="1" dirty="0" err="1">
                <a:solidFill>
                  <a:srgbClr val="000000"/>
                </a:solidFill>
              </a:rPr>
              <a:t>decision-making</a:t>
            </a:r>
            <a:r>
              <a:rPr lang="fr-FR" sz="1200" b="0" i="1" dirty="0">
                <a:solidFill>
                  <a:srgbClr val="000000"/>
                </a:solidFill>
              </a:rPr>
              <a:t>) - </a:t>
            </a:r>
            <a:r>
              <a:rPr lang="fr-FR" sz="1200" i="1" dirty="0">
                <a:solidFill>
                  <a:srgbClr val="000000"/>
                </a:solidFill>
              </a:rPr>
              <a:t>C</a:t>
            </a:r>
            <a:r>
              <a:rPr lang="fr-FR" sz="1200" b="0" i="1" dirty="0">
                <a:solidFill>
                  <a:srgbClr val="000000"/>
                </a:solidFill>
              </a:rPr>
              <a:t> </a:t>
            </a:r>
            <a:r>
              <a:rPr lang="fr-FR" sz="1200" b="0" i="1" dirty="0" err="1">
                <a:solidFill>
                  <a:srgbClr val="000000"/>
                </a:solidFill>
              </a:rPr>
              <a:t>Consulted</a:t>
            </a:r>
            <a:r>
              <a:rPr lang="fr-FR" sz="1200" b="0" i="1" dirty="0">
                <a:solidFill>
                  <a:srgbClr val="000000"/>
                </a:solidFill>
              </a:rPr>
              <a:t> (</a:t>
            </a:r>
            <a:r>
              <a:rPr lang="fr-FR" sz="1200" b="0" i="1" dirty="0" err="1">
                <a:solidFill>
                  <a:srgbClr val="000000"/>
                </a:solidFill>
              </a:rPr>
              <a:t>involved</a:t>
            </a:r>
            <a:r>
              <a:rPr lang="fr-FR" sz="1200" b="0" i="1" dirty="0">
                <a:solidFill>
                  <a:srgbClr val="000000"/>
                </a:solidFill>
              </a:rPr>
              <a:t> in final </a:t>
            </a:r>
            <a:r>
              <a:rPr lang="fr-FR" sz="1200" b="0" i="1" dirty="0" err="1">
                <a:solidFill>
                  <a:srgbClr val="000000"/>
                </a:solidFill>
              </a:rPr>
              <a:t>decision-making</a:t>
            </a:r>
            <a:r>
              <a:rPr lang="fr-FR" sz="1200" b="0" i="1" dirty="0">
                <a:solidFill>
                  <a:srgbClr val="000000"/>
                </a:solidFill>
              </a:rPr>
              <a:t>) </a:t>
            </a:r>
            <a:endParaRPr lang="en-US" sz="1200" b="0" i="1" dirty="0">
              <a:solidFill>
                <a:srgbClr val="000000"/>
              </a:solidFill>
            </a:endParaRPr>
          </a:p>
          <a:p>
            <a:pPr defTabSz="914354">
              <a:defRPr/>
            </a:pPr>
            <a:r>
              <a:rPr lang="fr-FR" sz="1200" b="0" i="1" dirty="0">
                <a:solidFill>
                  <a:srgbClr val="000000"/>
                </a:solidFill>
              </a:rPr>
              <a:t>  </a:t>
            </a:r>
            <a:endParaRPr lang="en-US" sz="1200" b="0" i="1" dirty="0">
              <a:solidFill>
                <a:srgbClr val="000000"/>
              </a:solidFill>
            </a:endParaRPr>
          </a:p>
          <a:p>
            <a:pPr defTabSz="914354">
              <a:defRPr/>
            </a:pPr>
            <a:endParaRPr lang="en-US" sz="1200" b="0" i="1" dirty="0">
              <a:solidFill>
                <a:srgbClr val="0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EA3DF93-56DA-7B07-54D7-384F1568BE32}"/>
              </a:ext>
            </a:extLst>
          </p:cNvPr>
          <p:cNvSpPr txBox="1"/>
          <p:nvPr/>
        </p:nvSpPr>
        <p:spPr>
          <a:xfrm>
            <a:off x="6980829" y="6177011"/>
            <a:ext cx="5099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*: RASIC </a:t>
            </a:r>
            <a:r>
              <a:rPr lang="fr-FR" sz="12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Columns</a:t>
            </a:r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12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applied</a:t>
            </a:r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12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only</a:t>
            </a:r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for </a:t>
            </a:r>
            <a:r>
              <a:rPr lang="fr-FR" sz="12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industrial</a:t>
            </a:r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Line up &amp; non line-up topics </a:t>
            </a:r>
          </a:p>
          <a:p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**: Cf List of the </a:t>
            </a:r>
            <a:r>
              <a:rPr lang="fr-FR" sz="12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Functions</a:t>
            </a:r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/Brand </a:t>
            </a:r>
            <a:r>
              <a:rPr lang="fr-FR" sz="12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Perimeter</a:t>
            </a:r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 </a:t>
            </a:r>
            <a:r>
              <a:rPr lang="fr-FR" sz="12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next</a:t>
            </a:r>
            <a:r>
              <a:rPr lang="fr-FR" sz="12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29755304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CE7F2394-9DCB-BEF4-F23B-881B4CB67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6000"/>
          </a:xfrm>
        </p:spPr>
        <p:txBody>
          <a:bodyPr/>
          <a:lstStyle/>
          <a:p>
            <a:r>
              <a:rPr lang="fr-FR"/>
              <a:t>Responsability split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RASIC</a:t>
            </a:r>
            <a:endParaRPr lang="fr-FR"/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19A6499F-5A03-1F2D-A2CC-36BF41AAB0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140982"/>
              </p:ext>
            </p:extLst>
          </p:nvPr>
        </p:nvGraphicFramePr>
        <p:xfrm>
          <a:off x="111394" y="842839"/>
          <a:ext cx="12082626" cy="5522657"/>
        </p:xfrm>
        <a:graphic>
          <a:graphicData uri="http://schemas.openxmlformats.org/drawingml/2006/table">
            <a:tbl>
              <a:tblPr firstRow="1" bandCol="1">
                <a:tableStyleId>{8799B23B-EC83-4686-B30A-512413B5E67A}</a:tableStyleId>
              </a:tblPr>
              <a:tblGrid>
                <a:gridCol w="4349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4640">
                  <a:extLst>
                    <a:ext uri="{9D8B030D-6E8A-4147-A177-3AD203B41FA5}">
                      <a16:colId xmlns:a16="http://schemas.microsoft.com/office/drawing/2014/main" val="1318614131"/>
                    </a:ext>
                  </a:extLst>
                </a:gridCol>
                <a:gridCol w="10547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47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54783">
                  <a:extLst>
                    <a:ext uri="{9D8B030D-6E8A-4147-A177-3AD203B41FA5}">
                      <a16:colId xmlns:a16="http://schemas.microsoft.com/office/drawing/2014/main" val="1079796888"/>
                    </a:ext>
                  </a:extLst>
                </a:gridCol>
                <a:gridCol w="1054783">
                  <a:extLst>
                    <a:ext uri="{9D8B030D-6E8A-4147-A177-3AD203B41FA5}">
                      <a16:colId xmlns:a16="http://schemas.microsoft.com/office/drawing/2014/main" val="3821658514"/>
                    </a:ext>
                  </a:extLst>
                </a:gridCol>
                <a:gridCol w="1054783">
                  <a:extLst>
                    <a:ext uri="{9D8B030D-6E8A-4147-A177-3AD203B41FA5}">
                      <a16:colId xmlns:a16="http://schemas.microsoft.com/office/drawing/2014/main" val="2589041180"/>
                    </a:ext>
                  </a:extLst>
                </a:gridCol>
                <a:gridCol w="105478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743766"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  <a:latin typeface="+mj-lt"/>
                        </a:rPr>
                        <a:t>Function /Brand Perimeter**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+mj-lt"/>
                        </a:rPr>
                        <a:t>DPV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+mj-lt"/>
                        </a:rPr>
                        <a:t>Volumes</a:t>
                      </a:r>
                      <a:endParaRPr lang="en-US" sz="12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+mj-lt"/>
                        </a:rPr>
                        <a:t>APPG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trike="noStrike" baseline="0" dirty="0">
                          <a:solidFill>
                            <a:schemeClr val="tx1"/>
                          </a:solidFill>
                          <a:latin typeface="+mj-lt"/>
                        </a:rPr>
                        <a:t>PPL 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trike="noStrike" baseline="0" dirty="0">
                          <a:solidFill>
                            <a:schemeClr val="tx1"/>
                          </a:solidFill>
                          <a:latin typeface="+mj-lt"/>
                        </a:rPr>
                        <a:t>Brand*/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strike="noStrike" baseline="0" dirty="0">
                          <a:solidFill>
                            <a:schemeClr val="tx1"/>
                          </a:solidFill>
                          <a:latin typeface="+mj-lt"/>
                        </a:rPr>
                        <a:t>CCL*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+mj-lt"/>
                        </a:rPr>
                        <a:t> Budget</a:t>
                      </a:r>
                      <a:br>
                        <a:rPr lang="fr-FR" sz="1200" b="1" dirty="0">
                          <a:solidFill>
                            <a:schemeClr val="tx1"/>
                          </a:solidFill>
                          <a:latin typeface="+mj-lt"/>
                        </a:rPr>
                      </a:br>
                      <a:r>
                        <a:rPr lang="fr-FR" sz="1200" b="1" dirty="0" err="1">
                          <a:solidFill>
                            <a:schemeClr val="tx1"/>
                          </a:solidFill>
                          <a:latin typeface="+mj-lt"/>
                        </a:rPr>
                        <a:t>owner</a:t>
                      </a:r>
                      <a:endParaRPr lang="fr-FR" sz="12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+mj-lt"/>
                        </a:rPr>
                        <a:t>Engineering Product/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1"/>
                          </a:solidFill>
                          <a:latin typeface="+mj-lt"/>
                        </a:rPr>
                        <a:t>Process*</a:t>
                      </a: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kern="1200" dirty="0">
                          <a:solidFill>
                            <a:schemeClr val="tx1"/>
                          </a:solidFill>
                          <a:latin typeface="+mj-lt"/>
                        </a:rPr>
                        <a:t>DPCIP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b="1" baseline="0" noProof="0" dirty="0">
                          <a:solidFill>
                            <a:schemeClr val="tx1"/>
                          </a:solidFill>
                        </a:rPr>
                        <a:t>Kickoff meeting to share the MTP Entry Ticket playground</a:t>
                      </a:r>
                      <a:endParaRPr lang="en-US" sz="1200" b="1" i="0" baseline="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All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89524455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r>
                        <a:rPr lang="en-US" sz="1200" b="1" baseline="0" noProof="0" dirty="0">
                          <a:solidFill>
                            <a:schemeClr val="tx1"/>
                          </a:solidFill>
                        </a:rPr>
                        <a:t>Gather new  list of Topics to be financed</a:t>
                      </a:r>
                      <a:endParaRPr lang="en-US" sz="1200" b="1" i="0" baseline="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noProof="0" dirty="0">
                          <a:solidFill>
                            <a:schemeClr val="tx1"/>
                          </a:solidFill>
                        </a:rPr>
                        <a:t>Line up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R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6885529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n-US" sz="1400" b="1" i="0" baseline="0" noProof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noProof="0" dirty="0">
                          <a:solidFill>
                            <a:schemeClr val="tx1"/>
                          </a:solidFill>
                        </a:rPr>
                        <a:t>Non-line-up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baseline="0" noProof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baseline="0" noProof="0">
                          <a:solidFill>
                            <a:schemeClr val="tx1"/>
                          </a:solidFill>
                        </a:rPr>
                        <a:t>Non- industrial 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7451744"/>
                  </a:ext>
                </a:extLst>
              </a:tr>
              <a:tr h="480332">
                <a:tc rowSpan="2">
                  <a:txBody>
                    <a:bodyPr/>
                    <a:lstStyle/>
                    <a:p>
                      <a:r>
                        <a:rPr lang="en-US" sz="1200" b="1" noProof="0" dirty="0" err="1">
                          <a:solidFill>
                            <a:schemeClr val="tx1"/>
                          </a:solidFill>
                        </a:rPr>
                        <a:t>Documente</a:t>
                      </a:r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 the </a:t>
                      </a:r>
                      <a:r>
                        <a:rPr lang="en-US" sz="1200" b="1" baseline="0" noProof="0" dirty="0">
                          <a:solidFill>
                            <a:schemeClr val="tx1"/>
                          </a:solidFill>
                        </a:rPr>
                        <a:t>new topics for financing (fill the template APPG Arbitration gate w/o R&amp;D Capex figures for non regulatory topics until the APPG Arbitration Gate milestone</a:t>
                      </a:r>
                      <a:endParaRPr lang="en-US" sz="1200" b="1" i="0" noProof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Line up &amp; Non-Line up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0332">
                <a:tc vMerge="1"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1" i="0" noProof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Non-Industrial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-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20169619"/>
                  </a:ext>
                </a:extLst>
              </a:tr>
              <a:tr h="503464">
                <a:tc>
                  <a:txBody>
                    <a:bodyPr/>
                    <a:lstStyle/>
                    <a:p>
                      <a:r>
                        <a:rPr lang="en-US" sz="1200" b="1" noProof="0" dirty="0">
                          <a:solidFill>
                            <a:schemeClr val="tx1"/>
                          </a:solidFill>
                        </a:rPr>
                        <a:t>Review  the template sheet with the pilot to assess the relevance of the request and its documentation</a:t>
                      </a:r>
                      <a:endParaRPr lang="en-US" sz="1200" b="1" i="0" noProof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13976309"/>
                  </a:ext>
                </a:extLst>
              </a:tr>
              <a:tr h="296155"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noProof="0">
                          <a:solidFill>
                            <a:schemeClr val="tx1"/>
                          </a:solidFill>
                        </a:rPr>
                        <a:t>Overlay Projects selections for arbitration gate</a:t>
                      </a:r>
                      <a:endParaRPr lang="en-US" sz="1200" b="1" i="0" noProof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All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03464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tx1"/>
                          </a:solidFill>
                        </a:rPr>
                        <a:t>Projects Ranking based on APPG priorities guidelines and  profitability assessment </a:t>
                      </a:r>
                      <a:endParaRPr lang="en-US" sz="12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All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6590393"/>
                  </a:ext>
                </a:extLst>
              </a:tr>
              <a:tr h="310323">
                <a:tc>
                  <a:txBody>
                    <a:bodyPr/>
                    <a:lstStyle/>
                    <a:p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Decision to </a:t>
                      </a:r>
                      <a:r>
                        <a:rPr lang="fr-FR" sz="1200" b="1" dirty="0" err="1">
                          <a:solidFill>
                            <a:schemeClr val="tx1"/>
                          </a:solidFill>
                        </a:rPr>
                        <a:t>integrate</a:t>
                      </a:r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200" b="1" dirty="0" err="1">
                          <a:solidFill>
                            <a:schemeClr val="tx1"/>
                          </a:solidFill>
                        </a:rPr>
                        <a:t>project</a:t>
                      </a:r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200" b="1" dirty="0" err="1">
                          <a:solidFill>
                            <a:schemeClr val="tx1"/>
                          </a:solidFill>
                        </a:rPr>
                        <a:t>into</a:t>
                      </a:r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 the </a:t>
                      </a: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Baseline  including funding agreement</a:t>
                      </a:r>
                      <a:endParaRPr lang="en-US" sz="1200" b="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All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503464">
                <a:tc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Propose and arbitrate compensations solutions for line-up to offset the finance agreed new requests</a:t>
                      </a:r>
                      <a:endParaRPr lang="en-US" sz="1200" b="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All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A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I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0154488"/>
                  </a:ext>
                </a:extLst>
              </a:tr>
              <a:tr h="296155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chemeClr val="tx1"/>
                          </a:solidFill>
                        </a:rPr>
                        <a:t>Integrate in MTP R&amp;D/Capex   the  decisions of the Arbitration gate</a:t>
                      </a:r>
                      <a:endParaRPr lang="en-US" sz="1200" b="1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ALL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solidFill>
                            <a:schemeClr val="tx1"/>
                          </a:solidFill>
                        </a:rPr>
                        <a:t>S</a:t>
                      </a:r>
                      <a:endParaRPr lang="en-US" sz="1200" b="1" i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A/R</a:t>
                      </a:r>
                      <a:endParaRPr lang="en-US" sz="1200" b="1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1295172"/>
                  </a:ext>
                </a:extLst>
              </a:tr>
            </a:tbl>
          </a:graphicData>
        </a:graphic>
      </p:graphicFrame>
      <p:sp>
        <p:nvSpPr>
          <p:cNvPr id="6" name="ZoneTexte 132">
            <a:extLst>
              <a:ext uri="{FF2B5EF4-FFF2-40B4-BE49-F238E27FC236}">
                <a16:creationId xmlns:a16="http://schemas.microsoft.com/office/drawing/2014/main" id="{2FAC5F5A-0517-9586-8EE7-54576B76F3B3}"/>
              </a:ext>
            </a:extLst>
          </p:cNvPr>
          <p:cNvSpPr txBox="1"/>
          <p:nvPr/>
        </p:nvSpPr>
        <p:spPr>
          <a:xfrm>
            <a:off x="4473710" y="422275"/>
            <a:ext cx="6737215" cy="46166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fr-FR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1pPr>
            <a:lvl2pPr marL="402325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2pPr>
            <a:lvl3pPr marL="804649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3pPr>
            <a:lvl4pPr marL="1206974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4pPr>
            <a:lvl5pPr marL="1609298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5pPr>
            <a:lvl6pPr marL="2011623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6pPr>
            <a:lvl7pPr marL="2413947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7pPr>
            <a:lvl8pPr marL="2816272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8pPr>
            <a:lvl9pPr marL="3218597" algn="l" defTabSz="804649" rtl="0" eaLnBrk="1" latinLnBrk="0" hangingPunct="1">
              <a:defRPr sz="1400" b="1" kern="1200">
                <a:solidFill>
                  <a:schemeClr val="accent1"/>
                </a:solidFill>
                <a:latin typeface="Arial" charset="0"/>
                <a:ea typeface="MS PGothic" pitchFamily="34" charset="-128"/>
                <a:cs typeface="Arial" charset="0"/>
              </a:defRPr>
            </a:lvl9pPr>
          </a:lstStyle>
          <a:p>
            <a:pPr defTabSz="914354">
              <a:defRPr/>
            </a:pPr>
            <a:r>
              <a:rPr lang="fr-FR" sz="1100" i="1" dirty="0">
                <a:solidFill>
                  <a:srgbClr val="000000"/>
                </a:solidFill>
              </a:rPr>
              <a:t>R</a:t>
            </a:r>
            <a:r>
              <a:rPr lang="fr-FR" sz="1100" b="0" i="1" dirty="0">
                <a:solidFill>
                  <a:srgbClr val="000000"/>
                </a:solidFill>
              </a:rPr>
              <a:t> </a:t>
            </a:r>
            <a:r>
              <a:rPr lang="fr-FR" sz="1100" b="0" i="1" dirty="0" err="1">
                <a:solidFill>
                  <a:srgbClr val="000000"/>
                </a:solidFill>
              </a:rPr>
              <a:t>Responsible</a:t>
            </a:r>
            <a:r>
              <a:rPr lang="fr-FR" sz="1100" b="0" i="1" dirty="0">
                <a:solidFill>
                  <a:srgbClr val="000000"/>
                </a:solidFill>
              </a:rPr>
              <a:t> (carries out the </a:t>
            </a:r>
            <a:r>
              <a:rPr lang="fr-FR" sz="1100" b="0" i="1" dirty="0" err="1">
                <a:solidFill>
                  <a:srgbClr val="000000"/>
                </a:solidFill>
              </a:rPr>
              <a:t>activity</a:t>
            </a:r>
            <a:r>
              <a:rPr lang="fr-FR" sz="1100" b="0" i="1" dirty="0">
                <a:solidFill>
                  <a:srgbClr val="000000"/>
                </a:solidFill>
              </a:rPr>
              <a:t>) -</a:t>
            </a:r>
            <a:r>
              <a:rPr lang="fr-FR" sz="1100" i="1" dirty="0">
                <a:solidFill>
                  <a:srgbClr val="000000"/>
                </a:solidFill>
              </a:rPr>
              <a:t> </a:t>
            </a:r>
            <a:r>
              <a:rPr lang="fr-FR" sz="1100" i="1" dirty="0">
                <a:solidFill>
                  <a:srgbClr val="0070C0"/>
                </a:solidFill>
              </a:rPr>
              <a:t>A</a:t>
            </a:r>
            <a:r>
              <a:rPr lang="fr-FR" sz="1100" i="1" dirty="0">
                <a:solidFill>
                  <a:srgbClr val="000000"/>
                </a:solidFill>
              </a:rPr>
              <a:t> </a:t>
            </a:r>
            <a:r>
              <a:rPr lang="fr-FR" sz="1100" b="0" i="1" dirty="0" err="1">
                <a:solidFill>
                  <a:srgbClr val="000000"/>
                </a:solidFill>
              </a:rPr>
              <a:t>Accountable</a:t>
            </a:r>
            <a:r>
              <a:rPr lang="fr-FR" sz="1100" b="0" i="1" dirty="0">
                <a:solidFill>
                  <a:srgbClr val="000000"/>
                </a:solidFill>
              </a:rPr>
              <a:t> &amp; </a:t>
            </a:r>
            <a:r>
              <a:rPr lang="fr-FR" sz="1100" b="0" i="1" dirty="0" err="1">
                <a:solidFill>
                  <a:srgbClr val="000000"/>
                </a:solidFill>
              </a:rPr>
              <a:t>Approval</a:t>
            </a:r>
            <a:r>
              <a:rPr lang="fr-FR" sz="1100" b="0" i="1" dirty="0">
                <a:solidFill>
                  <a:srgbClr val="000000"/>
                </a:solidFill>
              </a:rPr>
              <a:t> </a:t>
            </a:r>
            <a:r>
              <a:rPr lang="fr-FR" sz="1100" b="0" i="1" dirty="0" err="1">
                <a:solidFill>
                  <a:srgbClr val="000000"/>
                </a:solidFill>
              </a:rPr>
              <a:t>authority</a:t>
            </a:r>
            <a:r>
              <a:rPr lang="fr-FR" sz="1100" b="0" i="1" dirty="0">
                <a:solidFill>
                  <a:srgbClr val="000000"/>
                </a:solidFill>
              </a:rPr>
              <a:t>  - </a:t>
            </a:r>
            <a:r>
              <a:rPr lang="fr-FR" sz="1100" i="1" dirty="0">
                <a:solidFill>
                  <a:srgbClr val="000000"/>
                </a:solidFill>
              </a:rPr>
              <a:t>S </a:t>
            </a:r>
            <a:r>
              <a:rPr lang="fr-FR" sz="1100" b="0" i="1" dirty="0">
                <a:solidFill>
                  <a:srgbClr val="000000"/>
                </a:solidFill>
              </a:rPr>
              <a:t>Support (</a:t>
            </a:r>
            <a:r>
              <a:rPr lang="fr-FR" sz="1100" b="0" i="1" dirty="0" err="1">
                <a:solidFill>
                  <a:srgbClr val="000000"/>
                </a:solidFill>
              </a:rPr>
              <a:t>contributes</a:t>
            </a:r>
            <a:r>
              <a:rPr lang="fr-FR" sz="1100" b="0" i="1" dirty="0">
                <a:solidFill>
                  <a:srgbClr val="000000"/>
                </a:solidFill>
              </a:rPr>
              <a:t> to the </a:t>
            </a:r>
            <a:r>
              <a:rPr lang="fr-FR" sz="1100" b="0" i="1" dirty="0" err="1">
                <a:solidFill>
                  <a:srgbClr val="000000"/>
                </a:solidFill>
              </a:rPr>
              <a:t>activity</a:t>
            </a:r>
            <a:r>
              <a:rPr lang="fr-FR" sz="1100" b="0" i="1" dirty="0">
                <a:solidFill>
                  <a:srgbClr val="000000"/>
                </a:solidFill>
              </a:rPr>
              <a:t>)  - </a:t>
            </a:r>
            <a:r>
              <a:rPr lang="fr-FR" sz="1100" b="0" i="1" dirty="0" err="1">
                <a:solidFill>
                  <a:srgbClr val="000000"/>
                </a:solidFill>
              </a:rPr>
              <a:t>Informed</a:t>
            </a:r>
            <a:r>
              <a:rPr lang="fr-FR" sz="1100" b="0" i="1" dirty="0">
                <a:solidFill>
                  <a:srgbClr val="000000"/>
                </a:solidFill>
              </a:rPr>
              <a:t> (not </a:t>
            </a:r>
            <a:r>
              <a:rPr lang="fr-FR" sz="1100" b="0" i="1" dirty="0" err="1">
                <a:solidFill>
                  <a:srgbClr val="000000"/>
                </a:solidFill>
              </a:rPr>
              <a:t>involved</a:t>
            </a:r>
            <a:r>
              <a:rPr lang="fr-FR" sz="1100" b="0" i="1" dirty="0">
                <a:solidFill>
                  <a:srgbClr val="000000"/>
                </a:solidFill>
              </a:rPr>
              <a:t> in final </a:t>
            </a:r>
            <a:r>
              <a:rPr lang="fr-FR" sz="1100" b="0" i="1" dirty="0" err="1">
                <a:solidFill>
                  <a:srgbClr val="000000"/>
                </a:solidFill>
              </a:rPr>
              <a:t>decision-making</a:t>
            </a:r>
            <a:r>
              <a:rPr lang="fr-FR" sz="1100" b="0" i="1" dirty="0">
                <a:solidFill>
                  <a:srgbClr val="000000"/>
                </a:solidFill>
              </a:rPr>
              <a:t>) - </a:t>
            </a:r>
            <a:r>
              <a:rPr lang="fr-FR" sz="1100" i="1" dirty="0">
                <a:solidFill>
                  <a:srgbClr val="000000"/>
                </a:solidFill>
              </a:rPr>
              <a:t>C</a:t>
            </a:r>
            <a:r>
              <a:rPr lang="fr-FR" sz="1100" b="0" i="1" dirty="0">
                <a:solidFill>
                  <a:srgbClr val="000000"/>
                </a:solidFill>
              </a:rPr>
              <a:t> </a:t>
            </a:r>
            <a:r>
              <a:rPr lang="fr-FR" sz="1100" b="0" i="1" dirty="0" err="1">
                <a:solidFill>
                  <a:srgbClr val="000000"/>
                </a:solidFill>
              </a:rPr>
              <a:t>Consulted</a:t>
            </a:r>
            <a:r>
              <a:rPr lang="fr-FR" sz="1100" b="0" i="1" dirty="0">
                <a:solidFill>
                  <a:srgbClr val="000000"/>
                </a:solidFill>
              </a:rPr>
              <a:t> (</a:t>
            </a:r>
            <a:r>
              <a:rPr lang="fr-FR" sz="1100" b="0" i="1" dirty="0" err="1">
                <a:solidFill>
                  <a:srgbClr val="000000"/>
                </a:solidFill>
              </a:rPr>
              <a:t>involved</a:t>
            </a:r>
            <a:r>
              <a:rPr lang="fr-FR" sz="1100" b="0" i="1" dirty="0">
                <a:solidFill>
                  <a:srgbClr val="000000"/>
                </a:solidFill>
              </a:rPr>
              <a:t> in final </a:t>
            </a:r>
            <a:r>
              <a:rPr lang="fr-FR" sz="1100" b="0" i="1" dirty="0" err="1">
                <a:solidFill>
                  <a:srgbClr val="000000"/>
                </a:solidFill>
              </a:rPr>
              <a:t>decision-making</a:t>
            </a:r>
            <a:r>
              <a:rPr lang="fr-FR" sz="1100" b="0" i="1" dirty="0">
                <a:solidFill>
                  <a:srgbClr val="000000"/>
                </a:solidFill>
              </a:rPr>
              <a:t>) </a:t>
            </a:r>
            <a:endParaRPr lang="en-US" sz="1100" b="0" i="1" dirty="0">
              <a:solidFill>
                <a:srgbClr val="000000"/>
              </a:solidFill>
            </a:endParaRPr>
          </a:p>
          <a:p>
            <a:pPr defTabSz="914354">
              <a:defRPr/>
            </a:pPr>
            <a:r>
              <a:rPr lang="fr-FR" sz="1100" b="0" i="1" dirty="0">
                <a:solidFill>
                  <a:srgbClr val="000000"/>
                </a:solidFill>
              </a:rPr>
              <a:t>  </a:t>
            </a:r>
            <a:endParaRPr lang="en-US" sz="1100" b="0" i="1" dirty="0">
              <a:solidFill>
                <a:srgbClr val="000000"/>
              </a:solidFill>
            </a:endParaRPr>
          </a:p>
          <a:p>
            <a:pPr defTabSz="914354">
              <a:defRPr/>
            </a:pPr>
            <a:endParaRPr lang="en-US" sz="1100" b="0" i="1" dirty="0">
              <a:solidFill>
                <a:srgbClr val="0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EA3DF93-56DA-7B07-54D7-384F1568BE32}"/>
              </a:ext>
            </a:extLst>
          </p:cNvPr>
          <p:cNvSpPr txBox="1"/>
          <p:nvPr/>
        </p:nvSpPr>
        <p:spPr>
          <a:xfrm>
            <a:off x="4473710" y="6365496"/>
            <a:ext cx="467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*: RASIC </a:t>
            </a:r>
            <a:r>
              <a:rPr lang="fr-FR" sz="10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Columns</a:t>
            </a:r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10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applied</a:t>
            </a:r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10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only</a:t>
            </a:r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for </a:t>
            </a:r>
            <a:r>
              <a:rPr lang="fr-FR" sz="10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industrial</a:t>
            </a:r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Line up &amp; non line-up topics </a:t>
            </a:r>
          </a:p>
          <a:p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**: Cf List of the </a:t>
            </a:r>
            <a:r>
              <a:rPr lang="fr-FR" sz="10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Functions</a:t>
            </a:r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/Brand </a:t>
            </a:r>
            <a:r>
              <a:rPr lang="fr-FR" sz="10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Perimeter</a:t>
            </a:r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 </a:t>
            </a:r>
            <a:r>
              <a:rPr lang="fr-FR" sz="1000" i="1" dirty="0" err="1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next</a:t>
            </a:r>
            <a:r>
              <a:rPr lang="fr-FR" sz="1000" i="1" dirty="0">
                <a:solidFill>
                  <a:srgbClr val="000000"/>
                </a:solidFill>
                <a:latin typeface="Arial" charset="0"/>
                <a:ea typeface="MS PGothic" pitchFamily="34" charset="-128"/>
                <a:cs typeface="Arial" charset="0"/>
              </a:rPr>
              <a:t> page</a:t>
            </a:r>
          </a:p>
        </p:txBody>
      </p:sp>
    </p:spTree>
    <p:extLst>
      <p:ext uri="{BB962C8B-B14F-4D97-AF65-F5344CB8AC3E}">
        <p14:creationId xmlns:p14="http://schemas.microsoft.com/office/powerpoint/2010/main" val="20542052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827CF8-1F34-CB76-CD3C-19BA03375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 b="1" dirty="0"/>
              <a:t>RASIC</a:t>
            </a:r>
            <a:endParaRPr lang="fr-FR" dirty="0"/>
          </a:p>
          <a:p>
            <a:endParaRPr lang="fr-FR" dirty="0"/>
          </a:p>
        </p:txBody>
      </p:sp>
      <p:sp>
        <p:nvSpPr>
          <p:cNvPr id="5" name="Titre 4">
            <a:extLst>
              <a:ext uri="{FF2B5EF4-FFF2-40B4-BE49-F238E27FC236}">
                <a16:creationId xmlns:a16="http://schemas.microsoft.com/office/drawing/2014/main" id="{9E1532B4-877C-6D4A-B386-1BE97EC61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List of Budget </a:t>
            </a:r>
            <a:r>
              <a:rPr lang="fr-FR" dirty="0" err="1"/>
              <a:t>Owners</a:t>
            </a:r>
            <a:r>
              <a:rPr lang="fr-FR" dirty="0"/>
              <a:t> </a:t>
            </a:r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520A279A-15E4-6520-87A1-8D0653D777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625362"/>
              </p:ext>
            </p:extLst>
          </p:nvPr>
        </p:nvGraphicFramePr>
        <p:xfrm>
          <a:off x="485775" y="1725935"/>
          <a:ext cx="10213893" cy="4394249"/>
        </p:xfrm>
        <a:graphic>
          <a:graphicData uri="http://schemas.openxmlformats.org/drawingml/2006/table">
            <a:tbl>
              <a:tblPr firstRow="1" firstCol="1" bandRow="1"/>
              <a:tblGrid>
                <a:gridCol w="5296472">
                  <a:extLst>
                    <a:ext uri="{9D8B030D-6E8A-4147-A177-3AD203B41FA5}">
                      <a16:colId xmlns:a16="http://schemas.microsoft.com/office/drawing/2014/main" val="1367893804"/>
                    </a:ext>
                  </a:extLst>
                </a:gridCol>
                <a:gridCol w="4917421">
                  <a:extLst>
                    <a:ext uri="{9D8B030D-6E8A-4147-A177-3AD203B41FA5}">
                      <a16:colId xmlns:a16="http://schemas.microsoft.com/office/drawing/2014/main" val="330953053"/>
                    </a:ext>
                  </a:extLst>
                </a:gridCol>
              </a:tblGrid>
              <a:tr h="19351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r>
                        <a:rPr lang="fr-FR" sz="1000" err="1"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Functions</a:t>
                      </a:r>
                      <a:r>
                        <a:rPr lang="fr-FR" sz="1000">
                          <a:effectLst/>
                          <a:latin typeface="+mj-lt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/Brand</a:t>
                      </a:r>
                      <a:endParaRPr lang="fr-FR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b="1" kern="120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*Budget </a:t>
                      </a:r>
                      <a:r>
                        <a:rPr lang="fr-FR" sz="1000" b="1" kern="1200" err="1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owner</a:t>
                      </a:r>
                      <a:endParaRPr lang="fr-FR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031815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Dacia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Dacia brand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3311211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Renault VP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Renault brand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270091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Renault VP international</a:t>
                      </a:r>
                    </a:p>
                  </a:txBody>
                  <a:tcPr marL="33509" marR="335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Dacia brand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16532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Renault VP RKM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RKM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582544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LCV /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FlexEVan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LCV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264930"/>
                  </a:ext>
                </a:extLst>
              </a:tr>
              <a:tr h="15339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Alpine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Alpine brand CEO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168183"/>
                  </a:ext>
                </a:extLst>
              </a:tr>
              <a:tr h="15470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Mobilize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Mobilize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brand CEO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961635"/>
                  </a:ext>
                </a:extLst>
              </a:tr>
              <a:tr h="15339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Modules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VP, Platforms &amp;Modules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6602073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Platforms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VP, Platforms &amp;Modules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4220247"/>
                  </a:ext>
                </a:extLst>
              </a:tr>
              <a:tr h="164118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Sweet / CCS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EE/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Systems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/APP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533521"/>
                  </a:ext>
                </a:extLst>
              </a:tr>
              <a:tr h="197445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PWT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PWT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/PWT Process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568468"/>
                  </a:ext>
                </a:extLst>
              </a:tr>
              <a:tr h="16841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VEH Non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Lineup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Process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4094094"/>
                  </a:ext>
                </a:extLst>
              </a:tr>
              <a:tr h="19514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Manufacturing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Industrial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Strategy &amp; Process Engineering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5915981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RRG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RG Commercial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dept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1810030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Retail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Renault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Renault Brand COE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6636422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Retail Dacia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Dacia Brand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Mktg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,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S&amp;Op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297210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IS / IT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IT &amp;Digital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1730984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Future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is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neutral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Refactory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&amp;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Circular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Eco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25272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E&amp;D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Test/Client perf CAE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880668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Design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Chief Design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Officer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49032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DLPA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RG Global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After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Sales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8811491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Other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Eng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Cost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691413"/>
                  </a:ext>
                </a:extLst>
              </a:tr>
              <a:tr h="17263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SET &amp;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Distressed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suppliers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Chief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Purchasing</a:t>
                      </a: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Officer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578542"/>
                  </a:ext>
                </a:extLst>
              </a:tr>
              <a:tr h="15992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Line-up</a:t>
                      </a: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Chief </a:t>
                      </a:r>
                      <a:r>
                        <a:rPr lang="en-US" sz="1000" kern="120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Advanced Product Planning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Officer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041543"/>
                  </a:ext>
                </a:extLst>
              </a:tr>
              <a:tr h="152366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000" i="1" kern="1200" baseline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Cash in </a:t>
                      </a:r>
                      <a:r>
                        <a:rPr lang="fr-FR" sz="1000" i="1" kern="1200" baseline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partners</a:t>
                      </a:r>
                      <a:endParaRPr lang="fr-FR" sz="1000" i="1" kern="1200" baseline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i="1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Chief 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Advanced Product Planning </a:t>
                      </a:r>
                      <a:r>
                        <a:rPr lang="fr-FR" sz="1000" i="1" kern="1200" baseline="0" dirty="0" err="1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Officer</a:t>
                      </a:r>
                      <a:endParaRPr lang="fr-FR" sz="1000" i="1" kern="1200" baseline="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33509" marR="3350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728557"/>
                  </a:ext>
                </a:extLst>
              </a:tr>
            </a:tbl>
          </a:graphicData>
        </a:graphic>
      </p:graphicFrame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9188A1E-C9F7-75ED-41DC-12CF3C8C37FA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15989187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9E1532B4-877C-6D4A-B386-1BE97EC61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6000"/>
          </a:xfrm>
        </p:spPr>
        <p:txBody>
          <a:bodyPr/>
          <a:lstStyle/>
          <a:p>
            <a:r>
              <a:rPr lang="fr-FR" dirty="0"/>
              <a:t>List of </a:t>
            </a:r>
            <a:r>
              <a:rPr lang="en-GB" dirty="0"/>
              <a:t>Budget</a:t>
            </a:r>
            <a:r>
              <a:rPr lang="fr-FR" dirty="0"/>
              <a:t> </a:t>
            </a:r>
            <a:r>
              <a:rPr lang="fr-FR" dirty="0" err="1"/>
              <a:t>Owners</a:t>
            </a:r>
            <a:r>
              <a:rPr lang="fr-FR" dirty="0"/>
              <a:t>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827CF8-1F34-CB76-CD3C-19BA0337515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 dirty="0"/>
              <a:t>RASIC</a:t>
            </a:r>
            <a:endParaRPr lang="fr-FR" dirty="0"/>
          </a:p>
          <a:p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520A279A-15E4-6520-87A1-8D0653D777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8591242"/>
              </p:ext>
            </p:extLst>
          </p:nvPr>
        </p:nvGraphicFramePr>
        <p:xfrm>
          <a:off x="4454545" y="638333"/>
          <a:ext cx="6175355" cy="558133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192176">
                  <a:extLst>
                    <a:ext uri="{9D8B030D-6E8A-4147-A177-3AD203B41FA5}">
                      <a16:colId xmlns:a16="http://schemas.microsoft.com/office/drawing/2014/main" val="1367893804"/>
                    </a:ext>
                  </a:extLst>
                </a:gridCol>
                <a:gridCol w="3983179">
                  <a:extLst>
                    <a:ext uri="{9D8B030D-6E8A-4147-A177-3AD203B41FA5}">
                      <a16:colId xmlns:a16="http://schemas.microsoft.com/office/drawing/2014/main" val="330953053"/>
                    </a:ext>
                  </a:extLst>
                </a:gridCol>
              </a:tblGrid>
              <a:tr h="197201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 </a:t>
                      </a:r>
                      <a:r>
                        <a:rPr lang="fr-FR" sz="1300" dirty="0" err="1"/>
                        <a:t>Functions</a:t>
                      </a:r>
                      <a:r>
                        <a:rPr lang="fr-FR" sz="1300" dirty="0"/>
                        <a:t>/Brand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*Budget </a:t>
                      </a:r>
                      <a:r>
                        <a:rPr lang="fr-FR" sz="1300" dirty="0" err="1"/>
                        <a:t>owner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025031815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Dacia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Dacia brand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513311211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Renault VP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Renault brand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862700914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Renault VP international</a:t>
                      </a:r>
                    </a:p>
                  </a:txBody>
                  <a:tcPr marL="33509" marR="33509" marT="0" marB="0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Dacia brand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065216532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Renault VP RKM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RKM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309582544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LCV / </a:t>
                      </a:r>
                      <a:r>
                        <a:rPr lang="fr-FR" sz="1300" err="1"/>
                        <a:t>FlexEVan</a:t>
                      </a:r>
                      <a:endParaRPr lang="fr-FR" sz="1300"/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LCV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776264930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Alpine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Alpine brand CEO</a:t>
                      </a:r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459168183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err="1"/>
                        <a:t>Mobilize</a:t>
                      </a:r>
                      <a:endParaRPr lang="fr-FR" sz="1300"/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 err="1"/>
                        <a:t>Mobilize</a:t>
                      </a:r>
                      <a:r>
                        <a:rPr lang="fr-FR" sz="1300" dirty="0"/>
                        <a:t> brand CEO</a:t>
                      </a:r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625961635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Modules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VP, Platforms &amp;Modules</a:t>
                      </a:r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426602073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Platforms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VP, Platforms &amp;Modules</a:t>
                      </a:r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994220247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Sweet / CCS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EE/</a:t>
                      </a:r>
                      <a:r>
                        <a:rPr lang="fr-FR" sz="1300" dirty="0" err="1"/>
                        <a:t>Systems</a:t>
                      </a:r>
                      <a:r>
                        <a:rPr lang="fr-FR" sz="1300" dirty="0"/>
                        <a:t> Engineering </a:t>
                      </a:r>
                      <a:r>
                        <a:rPr lang="fr-FR" sz="1300" dirty="0" err="1"/>
                        <a:t>Dir</a:t>
                      </a:r>
                      <a:r>
                        <a:rPr lang="fr-FR" sz="1300" dirty="0"/>
                        <a:t>/APP</a:t>
                      </a:r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353533521"/>
                  </a:ext>
                </a:extLst>
              </a:tr>
              <a:tr h="201209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PWT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PWT Engineering </a:t>
                      </a:r>
                      <a:r>
                        <a:rPr lang="fr-FR" sz="1300" dirty="0" err="1"/>
                        <a:t>Dir</a:t>
                      </a:r>
                      <a:r>
                        <a:rPr lang="fr-FR" sz="1300" dirty="0"/>
                        <a:t>/PWT Process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914568468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VEH Non </a:t>
                      </a:r>
                      <a:r>
                        <a:rPr lang="fr-FR" sz="1300" err="1"/>
                        <a:t>Lineup</a:t>
                      </a:r>
                      <a:endParaRPr lang="fr-FR" sz="1300"/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Process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484094094"/>
                  </a:ext>
                </a:extLst>
              </a:tr>
              <a:tr h="198863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err="1"/>
                        <a:t>Manufacturing</a:t>
                      </a:r>
                      <a:endParaRPr lang="fr-FR" sz="1300"/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 err="1"/>
                        <a:t>Industrial</a:t>
                      </a:r>
                      <a:r>
                        <a:rPr lang="fr-FR" sz="1300" dirty="0"/>
                        <a:t> </a:t>
                      </a:r>
                      <a:r>
                        <a:rPr lang="fr-FR" sz="1300" dirty="0" err="1"/>
                        <a:t>Strategy</a:t>
                      </a:r>
                      <a:r>
                        <a:rPr lang="fr-FR" sz="1300" dirty="0"/>
                        <a:t> &amp; Process Engineering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785915981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RRG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RG Commercial </a:t>
                      </a:r>
                      <a:r>
                        <a:rPr lang="fr-FR" sz="1300" err="1"/>
                        <a:t>dept</a:t>
                      </a:r>
                      <a:r>
                        <a:rPr lang="fr-FR" sz="1300"/>
                        <a:t> </a:t>
                      </a:r>
                      <a:r>
                        <a:rPr lang="fr-FR" sz="1300" err="1"/>
                        <a:t>Dir</a:t>
                      </a:r>
                      <a:endParaRPr lang="fr-FR" sz="130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3001810030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err="1"/>
                        <a:t>Retail</a:t>
                      </a:r>
                      <a:r>
                        <a:rPr lang="fr-FR" sz="1300"/>
                        <a:t> Renault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Renault Brand COE</a:t>
                      </a:r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546636422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Retail Dacia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Dacia Brand </a:t>
                      </a:r>
                      <a:r>
                        <a:rPr lang="fr-FR" sz="1300" dirty="0" err="1"/>
                        <a:t>Mktg</a:t>
                      </a:r>
                      <a:r>
                        <a:rPr lang="fr-FR" sz="1300" dirty="0"/>
                        <a:t>, </a:t>
                      </a:r>
                      <a:r>
                        <a:rPr lang="fr-FR" sz="1300" dirty="0" err="1"/>
                        <a:t>S&amp;Op</a:t>
                      </a:r>
                      <a:r>
                        <a:rPr lang="fr-FR" sz="1300" dirty="0"/>
                        <a:t>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241297210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IS / IT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IT &amp;Digital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411730984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Future </a:t>
                      </a:r>
                      <a:r>
                        <a:rPr lang="fr-FR" sz="1300" err="1"/>
                        <a:t>is</a:t>
                      </a:r>
                      <a:r>
                        <a:rPr lang="fr-FR" sz="1300"/>
                        <a:t> neutral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 err="1"/>
                        <a:t>Refactory</a:t>
                      </a:r>
                      <a:r>
                        <a:rPr lang="fr-FR" sz="1300" dirty="0"/>
                        <a:t>&amp; </a:t>
                      </a:r>
                      <a:r>
                        <a:rPr lang="fr-FR" sz="1300" dirty="0" err="1"/>
                        <a:t>Circular</a:t>
                      </a:r>
                      <a:r>
                        <a:rPr lang="fr-FR" sz="1300" dirty="0"/>
                        <a:t> Eco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15125272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E&amp;D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Test/Client perf CAE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3210880668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Design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Chief Design </a:t>
                      </a:r>
                      <a:r>
                        <a:rPr lang="fr-FR" sz="1300" dirty="0" err="1"/>
                        <a:t>Officer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066249032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DLPA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RG Global </a:t>
                      </a:r>
                      <a:r>
                        <a:rPr lang="fr-FR" sz="1300" dirty="0" err="1"/>
                        <a:t>After</a:t>
                      </a:r>
                      <a:r>
                        <a:rPr lang="fr-FR" sz="1300" dirty="0"/>
                        <a:t> Sales </a:t>
                      </a:r>
                      <a:r>
                        <a:rPr lang="fr-FR" sz="1300" dirty="0" err="1"/>
                        <a:t>Dir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148811491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err="1"/>
                        <a:t>Other</a:t>
                      </a:r>
                      <a:r>
                        <a:rPr lang="fr-FR" sz="1300"/>
                        <a:t> Eng </a:t>
                      </a:r>
                      <a:r>
                        <a:rPr lang="fr-FR" sz="1300" err="1"/>
                        <a:t>Cost</a:t>
                      </a:r>
                      <a:endParaRPr lang="fr-FR" sz="1300"/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112691413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SET &amp; </a:t>
                      </a:r>
                      <a:r>
                        <a:rPr lang="fr-FR" sz="1300" err="1"/>
                        <a:t>Distressed</a:t>
                      </a:r>
                      <a:r>
                        <a:rPr lang="fr-FR" sz="1300"/>
                        <a:t> </a:t>
                      </a:r>
                      <a:r>
                        <a:rPr lang="fr-FR" sz="1300" err="1"/>
                        <a:t>suppliers</a:t>
                      </a:r>
                      <a:endParaRPr lang="fr-FR" sz="1300"/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Chief </a:t>
                      </a:r>
                      <a:r>
                        <a:rPr lang="fr-FR" sz="1300" dirty="0" err="1"/>
                        <a:t>Purchasing</a:t>
                      </a:r>
                      <a:r>
                        <a:rPr lang="fr-FR" sz="1300" dirty="0"/>
                        <a:t> </a:t>
                      </a:r>
                      <a:r>
                        <a:rPr lang="fr-FR" sz="1300" dirty="0" err="1"/>
                        <a:t>Officer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074578542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Line-up</a:t>
                      </a:r>
                    </a:p>
                  </a:txBody>
                  <a:tcPr marL="33509" marR="33509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 dirty="0"/>
                        <a:t>Chief </a:t>
                      </a:r>
                      <a:r>
                        <a:rPr lang="en-US" sz="1300" dirty="0"/>
                        <a:t>Advanced Product Planning </a:t>
                      </a:r>
                      <a:r>
                        <a:rPr lang="fr-FR" sz="1300" dirty="0" err="1"/>
                        <a:t>Officer</a:t>
                      </a:r>
                      <a:endParaRPr lang="fr-FR" sz="1300" dirty="0"/>
                    </a:p>
                  </a:txBody>
                  <a:tcPr marL="33509" marR="33509" marT="0" marB="0" anchor="b"/>
                </a:tc>
                <a:extLst>
                  <a:ext uri="{0D108BD9-81ED-4DB2-BD59-A6C34878D82A}">
                    <a16:rowId xmlns:a16="http://schemas.microsoft.com/office/drawing/2014/main" val="2768041543"/>
                  </a:ext>
                </a:extLst>
              </a:tr>
              <a:tr h="185072">
                <a:tc>
                  <a:txBody>
                    <a:bodyPr/>
                    <a:lstStyle/>
                    <a:p>
                      <a:pPr>
                        <a:lnSpc>
                          <a:spcPct val="120000"/>
                        </a:lnSpc>
                      </a:pPr>
                      <a:r>
                        <a:rPr lang="fr-FR" sz="1300"/>
                        <a:t>Cash in </a:t>
                      </a:r>
                      <a:r>
                        <a:rPr lang="fr-FR" sz="1300" err="1"/>
                        <a:t>partners</a:t>
                      </a:r>
                      <a:endParaRPr lang="fr-FR" sz="1300"/>
                    </a:p>
                  </a:txBody>
                  <a:tcPr marL="33509" marR="33509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300" dirty="0"/>
                        <a:t>Chief </a:t>
                      </a:r>
                      <a:r>
                        <a:rPr lang="en-US" sz="1300" dirty="0"/>
                        <a:t>Advanced Product Planning </a:t>
                      </a:r>
                      <a:r>
                        <a:rPr lang="fr-FR" sz="1300" dirty="0" err="1"/>
                        <a:t>Officer</a:t>
                      </a:r>
                      <a:endParaRPr lang="fr-FR" sz="1300" dirty="0"/>
                    </a:p>
                  </a:txBody>
                  <a:tcPr marL="33509" marR="33509" marT="0" marB="0" anchor="ctr"/>
                </a:tc>
                <a:extLst>
                  <a:ext uri="{0D108BD9-81ED-4DB2-BD59-A6C34878D82A}">
                    <a16:rowId xmlns:a16="http://schemas.microsoft.com/office/drawing/2014/main" val="1740728557"/>
                  </a:ext>
                </a:extLst>
              </a:tr>
            </a:tbl>
          </a:graphicData>
        </a:graphic>
      </p:graphicFrame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9188A1E-C9F7-75ED-41DC-12CF3C8C37FA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5063214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458AF2-D7D9-F1B3-D0F2-B6832E81EE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400" b="1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rPr>
              <a:t>SUMMARY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56D114-D550-3999-A6E3-16BC4606070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KEY PRINCIPLES &amp; METHODOLOGY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 4-10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28189B-77C3-3F4C-9849-3DBAE8B650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97815C-841D-1047-740C-F605C2E0E1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MILESTONE DESCRIPTION &amp; SCOPE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12-13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7AD1492-B1BF-ABFA-5540-C3C389A1C85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727B7A1-B596-EE3B-3D19-3F618E801E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MASTER PLANNING 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 : 15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04DBD3-28FF-2F34-20A6-60AAC3B806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33DF34-8FC5-E4A3-181D-56E41BE7DE6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RASIC	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17-18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B88C771-7DBF-686A-8788-596B93EBF30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6E1A8E-4372-176B-356B-23141DA4E41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080440" y="1734503"/>
            <a:ext cx="4908360" cy="612475"/>
          </a:xfrm>
        </p:spPr>
        <p:txBody>
          <a:bodyPr/>
          <a:lstStyle/>
          <a:p>
            <a:r>
              <a:rPr lang="en-US" altLang="en-US" sz="1800" b="1"/>
              <a:t>DELIVERABLES TIMELINE &amp; TEMPLATE SHEET</a:t>
            </a:r>
          </a:p>
          <a:p>
            <a:r>
              <a:rPr lang="en-US" altLang="en-US" sz="1800" b="1"/>
              <a:t>Pages : 20-26</a:t>
            </a:r>
          </a:p>
          <a:p>
            <a:r>
              <a:rPr lang="en-US" sz="1800" b="1"/>
              <a:t> : </a:t>
            </a:r>
          </a:p>
          <a:p>
            <a:endParaRPr lang="fr-FR" sz="1800" b="1"/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4D13062-EB68-1AEB-856D-45906BAAED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ED4399B-D4D8-E82B-4D11-36DAC94940B9}"/>
              </a:ext>
            </a:extLst>
          </p:cNvPr>
          <p:cNvSpPr txBox="1">
            <a:spLocks/>
          </p:cNvSpPr>
          <p:nvPr/>
        </p:nvSpPr>
        <p:spPr>
          <a:xfrm>
            <a:off x="7080440" y="2669559"/>
            <a:ext cx="4908360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6000" indent="-18000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>
                <a:schemeClr val="tx2"/>
              </a:buClr>
              <a:buFont typeface="Renault Group" pitchFamily="2" charset="0"/>
              <a:buChar char="—"/>
              <a:defRPr sz="1400" kern="120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3pPr>
            <a:lvl4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tx2"/>
                </a:solidFill>
                <a:latin typeface="Renault Group Semibold" pitchFamily="2" charset="0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GLOSARY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Page : 28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0DC21CF-59CE-876B-7E19-A6487320461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43839" y="2768048"/>
            <a:ext cx="488950" cy="415498"/>
          </a:xfrm>
        </p:spPr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5" name="Espace réservé du pied de page 1">
            <a:extLst>
              <a:ext uri="{FF2B5EF4-FFF2-40B4-BE49-F238E27FC236}">
                <a16:creationId xmlns:a16="http://schemas.microsoft.com/office/drawing/2014/main" id="{DFF4986F-A74E-7A54-BFE8-0ACB7718800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5725" y="6669163"/>
            <a:ext cx="6044698" cy="15766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RPIF APPG R&amp;D/CAPEX  ARBITRATION GATE March  2023</a:t>
            </a:r>
            <a:endParaRPr kumimoji="0" lang="en-GB" sz="9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9496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E1EBDB3-A928-553A-2653-DE57AA6EF5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64590" y="0"/>
            <a:ext cx="9359900" cy="298450"/>
          </a:xfrm>
        </p:spPr>
        <p:txBody>
          <a:bodyPr/>
          <a:lstStyle/>
          <a:p>
            <a:r>
              <a:rPr lang="fr-FR"/>
              <a:t>DELIVERABLES PER MILESTONE</a:t>
            </a:r>
          </a:p>
          <a:p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98D572-71D4-17C1-D334-C544A51C006B}"/>
              </a:ext>
            </a:extLst>
          </p:cNvPr>
          <p:cNvSpPr/>
          <p:nvPr/>
        </p:nvSpPr>
        <p:spPr>
          <a:xfrm>
            <a:off x="494653" y="2956916"/>
            <a:ext cx="11697331" cy="3568220"/>
          </a:xfrm>
          <a:prstGeom prst="rect">
            <a:avLst/>
          </a:prstGeom>
          <a:solidFill>
            <a:srgbClr val="0070C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4BFEBAA7-2D1C-45DE-05F5-B199312EC181}"/>
              </a:ext>
            </a:extLst>
          </p:cNvPr>
          <p:cNvGrpSpPr/>
          <p:nvPr/>
        </p:nvGrpSpPr>
        <p:grpSpPr>
          <a:xfrm>
            <a:off x="320520" y="996752"/>
            <a:ext cx="11269223" cy="534595"/>
            <a:chOff x="1937094" y="629602"/>
            <a:chExt cx="8340166" cy="54588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4D130B96-A8E3-1E02-E0E0-A9117D181AB1}"/>
                </a:ext>
              </a:extLst>
            </p:cNvPr>
            <p:cNvSpPr/>
            <p:nvPr/>
          </p:nvSpPr>
          <p:spPr>
            <a:xfrm>
              <a:off x="1937094" y="631769"/>
              <a:ext cx="8340166" cy="54371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fr-FR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9F9C1151-A87F-D5E3-8432-0E3C6171A296}"/>
                </a:ext>
              </a:extLst>
            </p:cNvPr>
            <p:cNvCxnSpPr>
              <a:cxnSpLocks/>
            </p:cNvCxnSpPr>
            <p:nvPr/>
          </p:nvCxnSpPr>
          <p:spPr>
            <a:xfrm>
              <a:off x="2684497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4BD4AAB8-03FF-A6F2-6F86-4C6CF58D6011}"/>
                </a:ext>
              </a:extLst>
            </p:cNvPr>
            <p:cNvCxnSpPr>
              <a:cxnSpLocks/>
            </p:cNvCxnSpPr>
            <p:nvPr/>
          </p:nvCxnSpPr>
          <p:spPr>
            <a:xfrm>
              <a:off x="3374801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A1DEB169-3CC3-A78E-4C82-133CE7EC8E97}"/>
                </a:ext>
              </a:extLst>
            </p:cNvPr>
            <p:cNvCxnSpPr>
              <a:cxnSpLocks/>
            </p:cNvCxnSpPr>
            <p:nvPr/>
          </p:nvCxnSpPr>
          <p:spPr>
            <a:xfrm>
              <a:off x="4065105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5D7570D8-BE36-B3EE-8D2E-53A8A13F10DE}"/>
                </a:ext>
              </a:extLst>
            </p:cNvPr>
            <p:cNvCxnSpPr>
              <a:cxnSpLocks/>
            </p:cNvCxnSpPr>
            <p:nvPr/>
          </p:nvCxnSpPr>
          <p:spPr>
            <a:xfrm>
              <a:off x="4755409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829A953A-5AB7-1991-5E2A-DE0ECF7A309C}"/>
                </a:ext>
              </a:extLst>
            </p:cNvPr>
            <p:cNvCxnSpPr>
              <a:cxnSpLocks/>
            </p:cNvCxnSpPr>
            <p:nvPr/>
          </p:nvCxnSpPr>
          <p:spPr>
            <a:xfrm>
              <a:off x="5445713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115C6919-5B24-FCBE-53D3-9E6658F076CB}"/>
                </a:ext>
              </a:extLst>
            </p:cNvPr>
            <p:cNvCxnSpPr>
              <a:cxnSpLocks/>
            </p:cNvCxnSpPr>
            <p:nvPr/>
          </p:nvCxnSpPr>
          <p:spPr>
            <a:xfrm>
              <a:off x="6136017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BF55CDAA-63D1-8C94-3BFA-7041B7694F34}"/>
                </a:ext>
              </a:extLst>
            </p:cNvPr>
            <p:cNvCxnSpPr>
              <a:cxnSpLocks/>
            </p:cNvCxnSpPr>
            <p:nvPr/>
          </p:nvCxnSpPr>
          <p:spPr>
            <a:xfrm>
              <a:off x="6826321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0C539DB5-A0D4-4ABA-AA54-3725EE6BC001}"/>
                </a:ext>
              </a:extLst>
            </p:cNvPr>
            <p:cNvCxnSpPr>
              <a:cxnSpLocks/>
            </p:cNvCxnSpPr>
            <p:nvPr/>
          </p:nvCxnSpPr>
          <p:spPr>
            <a:xfrm>
              <a:off x="7516625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6AF64FEF-2C4C-B608-06C1-B999EBDD3155}"/>
                </a:ext>
              </a:extLst>
            </p:cNvPr>
            <p:cNvCxnSpPr>
              <a:cxnSpLocks/>
            </p:cNvCxnSpPr>
            <p:nvPr/>
          </p:nvCxnSpPr>
          <p:spPr>
            <a:xfrm>
              <a:off x="8206929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30EC1FB-9EEA-EF66-8C34-8C5619108AAF}"/>
                </a:ext>
              </a:extLst>
            </p:cNvPr>
            <p:cNvCxnSpPr>
              <a:cxnSpLocks/>
            </p:cNvCxnSpPr>
            <p:nvPr/>
          </p:nvCxnSpPr>
          <p:spPr>
            <a:xfrm>
              <a:off x="8897233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8683A6A1-0941-5A9E-3B18-BBC5166CB809}"/>
                </a:ext>
              </a:extLst>
            </p:cNvPr>
            <p:cNvCxnSpPr>
              <a:cxnSpLocks/>
            </p:cNvCxnSpPr>
            <p:nvPr/>
          </p:nvCxnSpPr>
          <p:spPr>
            <a:xfrm>
              <a:off x="9587537" y="629602"/>
              <a:ext cx="0" cy="5458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5308E24F-E8D9-382F-D5D8-B6E6BA731E78}"/>
              </a:ext>
            </a:extLst>
          </p:cNvPr>
          <p:cNvCxnSpPr>
            <a:cxnSpLocks/>
            <a:stCxn id="44" idx="4"/>
          </p:cNvCxnSpPr>
          <p:nvPr/>
        </p:nvCxnSpPr>
        <p:spPr>
          <a:xfrm>
            <a:off x="2735477" y="2053067"/>
            <a:ext cx="9632" cy="994086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26315D3-B6F9-5689-F81F-7E7437B14B76}"/>
              </a:ext>
            </a:extLst>
          </p:cNvPr>
          <p:cNvCxnSpPr>
            <a:cxnSpLocks/>
          </p:cNvCxnSpPr>
          <p:nvPr/>
        </p:nvCxnSpPr>
        <p:spPr>
          <a:xfrm>
            <a:off x="43136" y="1982290"/>
            <a:ext cx="11719907" cy="1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</a:ln>
          <a:effectLst/>
        </p:spPr>
      </p:cxnSp>
      <p:sp>
        <p:nvSpPr>
          <p:cNvPr id="23" name="Ellipse 22">
            <a:extLst>
              <a:ext uri="{FF2B5EF4-FFF2-40B4-BE49-F238E27FC236}">
                <a16:creationId xmlns:a16="http://schemas.microsoft.com/office/drawing/2014/main" id="{2E7C767D-717C-0D0F-5302-529CD5D2BF5D}"/>
              </a:ext>
            </a:extLst>
          </p:cNvPr>
          <p:cNvSpPr/>
          <p:nvPr/>
        </p:nvSpPr>
        <p:spPr>
          <a:xfrm>
            <a:off x="8107288" y="187306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4" name="Ellipse 23">
            <a:extLst>
              <a:ext uri="{FF2B5EF4-FFF2-40B4-BE49-F238E27FC236}">
                <a16:creationId xmlns:a16="http://schemas.microsoft.com/office/drawing/2014/main" id="{9E94CB5F-DD1E-CE36-A92F-679F3A4CAB83}"/>
              </a:ext>
            </a:extLst>
          </p:cNvPr>
          <p:cNvSpPr/>
          <p:nvPr/>
        </p:nvSpPr>
        <p:spPr>
          <a:xfrm>
            <a:off x="8819456" y="187306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D3333D8A-6AAD-E658-B93C-CA193887E0F5}"/>
              </a:ext>
            </a:extLst>
          </p:cNvPr>
          <p:cNvSpPr/>
          <p:nvPr/>
        </p:nvSpPr>
        <p:spPr>
          <a:xfrm>
            <a:off x="10703212" y="1873067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58B34D66-8B3F-3F10-E14E-6E26437ED71D}"/>
              </a:ext>
            </a:extLst>
          </p:cNvPr>
          <p:cNvSpPr/>
          <p:nvPr/>
        </p:nvSpPr>
        <p:spPr>
          <a:xfrm>
            <a:off x="184590" y="2405440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13E833ED-04BC-F0AA-351E-7AD25F6449B0}"/>
              </a:ext>
            </a:extLst>
          </p:cNvPr>
          <p:cNvCxnSpPr>
            <a:cxnSpLocks/>
          </p:cNvCxnSpPr>
          <p:nvPr/>
        </p:nvCxnSpPr>
        <p:spPr>
          <a:xfrm>
            <a:off x="10793212" y="1931496"/>
            <a:ext cx="0" cy="1228789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28" name="Rectangle 27">
            <a:extLst>
              <a:ext uri="{FF2B5EF4-FFF2-40B4-BE49-F238E27FC236}">
                <a16:creationId xmlns:a16="http://schemas.microsoft.com/office/drawing/2014/main" id="{0C1E7D4F-FE4E-DC35-51F7-73433CF9BC75}"/>
              </a:ext>
            </a:extLst>
          </p:cNvPr>
          <p:cNvSpPr/>
          <p:nvPr/>
        </p:nvSpPr>
        <p:spPr>
          <a:xfrm>
            <a:off x="504989" y="2964427"/>
            <a:ext cx="415713" cy="2790277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 defTabSz="914377">
              <a:defRPr/>
            </a:pPr>
            <a:r>
              <a:rPr lang="fr-FR" sz="14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INPUTS AND DELIVERABLES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AA8DDFDE-C4B2-DB5E-7809-F9B71DDCF1E8}"/>
              </a:ext>
            </a:extLst>
          </p:cNvPr>
          <p:cNvSpPr txBox="1"/>
          <p:nvPr/>
        </p:nvSpPr>
        <p:spPr>
          <a:xfrm>
            <a:off x="1631703" y="3184099"/>
            <a:ext cx="1253715" cy="430887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overlays </a:t>
            </a:r>
            <a:endParaRPr lang="en-US" sz="1400" b="1" baseline="30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confirmation</a:t>
            </a:r>
            <a:endParaRPr lang="en-US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7AA490C5-7769-8606-7BC0-E6FC888A6EEF}"/>
              </a:ext>
            </a:extLst>
          </p:cNvPr>
          <p:cNvSpPr/>
          <p:nvPr/>
        </p:nvSpPr>
        <p:spPr>
          <a:xfrm>
            <a:off x="3532710" y="187306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31" name="テキスト ボックス 34">
            <a:extLst>
              <a:ext uri="{FF2B5EF4-FFF2-40B4-BE49-F238E27FC236}">
                <a16:creationId xmlns:a16="http://schemas.microsoft.com/office/drawing/2014/main" id="{A728882A-8B70-0893-AF4E-C151879189D5}"/>
              </a:ext>
            </a:extLst>
          </p:cNvPr>
          <p:cNvSpPr txBox="1"/>
          <p:nvPr/>
        </p:nvSpPr>
        <p:spPr>
          <a:xfrm>
            <a:off x="458987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Jan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テキスト ボックス 35">
            <a:extLst>
              <a:ext uri="{FF2B5EF4-FFF2-40B4-BE49-F238E27FC236}">
                <a16:creationId xmlns:a16="http://schemas.microsoft.com/office/drawing/2014/main" id="{3471353B-35BB-B5A1-8548-046D7EB67B5C}"/>
              </a:ext>
            </a:extLst>
          </p:cNvPr>
          <p:cNvSpPr txBox="1"/>
          <p:nvPr/>
        </p:nvSpPr>
        <p:spPr>
          <a:xfrm>
            <a:off x="1432223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Feb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テキスト ボックス 36">
            <a:extLst>
              <a:ext uri="{FF2B5EF4-FFF2-40B4-BE49-F238E27FC236}">
                <a16:creationId xmlns:a16="http://schemas.microsoft.com/office/drawing/2014/main" id="{316D1CF6-4530-9407-BBB3-6892FB8A0E18}"/>
              </a:ext>
            </a:extLst>
          </p:cNvPr>
          <p:cNvSpPr txBox="1"/>
          <p:nvPr/>
        </p:nvSpPr>
        <p:spPr>
          <a:xfrm>
            <a:off x="2371620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Mar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テキスト ボックス 37">
            <a:extLst>
              <a:ext uri="{FF2B5EF4-FFF2-40B4-BE49-F238E27FC236}">
                <a16:creationId xmlns:a16="http://schemas.microsoft.com/office/drawing/2014/main" id="{98BF6AAD-7202-DE62-E608-AE58DA571103}"/>
              </a:ext>
            </a:extLst>
          </p:cNvPr>
          <p:cNvSpPr txBox="1"/>
          <p:nvPr/>
        </p:nvSpPr>
        <p:spPr>
          <a:xfrm>
            <a:off x="3304907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Apr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テキスト ボックス 38">
            <a:extLst>
              <a:ext uri="{FF2B5EF4-FFF2-40B4-BE49-F238E27FC236}">
                <a16:creationId xmlns:a16="http://schemas.microsoft.com/office/drawing/2014/main" id="{37E664BA-AEB6-9F1A-A431-849839F82FAA}"/>
              </a:ext>
            </a:extLst>
          </p:cNvPr>
          <p:cNvSpPr txBox="1"/>
          <p:nvPr/>
        </p:nvSpPr>
        <p:spPr>
          <a:xfrm>
            <a:off x="4233120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May</a:t>
            </a:r>
          </a:p>
        </p:txBody>
      </p:sp>
      <p:sp>
        <p:nvSpPr>
          <p:cNvPr id="36" name="テキスト ボックス 39">
            <a:extLst>
              <a:ext uri="{FF2B5EF4-FFF2-40B4-BE49-F238E27FC236}">
                <a16:creationId xmlns:a16="http://schemas.microsoft.com/office/drawing/2014/main" id="{D9527182-641B-EDE1-4B20-352E1D26A220}"/>
              </a:ext>
            </a:extLst>
          </p:cNvPr>
          <p:cNvSpPr txBox="1"/>
          <p:nvPr/>
        </p:nvSpPr>
        <p:spPr>
          <a:xfrm>
            <a:off x="5163839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Jun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テキスト ボックス 52">
            <a:extLst>
              <a:ext uri="{FF2B5EF4-FFF2-40B4-BE49-F238E27FC236}">
                <a16:creationId xmlns:a16="http://schemas.microsoft.com/office/drawing/2014/main" id="{46AB9B1D-65F2-54AD-6892-38B0E3D728A0}"/>
              </a:ext>
            </a:extLst>
          </p:cNvPr>
          <p:cNvSpPr txBox="1"/>
          <p:nvPr/>
        </p:nvSpPr>
        <p:spPr>
          <a:xfrm>
            <a:off x="6103843" y="1103881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Jul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テキスト ボックス 53">
            <a:extLst>
              <a:ext uri="{FF2B5EF4-FFF2-40B4-BE49-F238E27FC236}">
                <a16:creationId xmlns:a16="http://schemas.microsoft.com/office/drawing/2014/main" id="{2D260A07-324C-24E6-DA84-F30ECC436FE2}"/>
              </a:ext>
            </a:extLst>
          </p:cNvPr>
          <p:cNvSpPr txBox="1"/>
          <p:nvPr/>
        </p:nvSpPr>
        <p:spPr>
          <a:xfrm>
            <a:off x="7051210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Aug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テキスト ボックス 54">
            <a:extLst>
              <a:ext uri="{FF2B5EF4-FFF2-40B4-BE49-F238E27FC236}">
                <a16:creationId xmlns:a16="http://schemas.microsoft.com/office/drawing/2014/main" id="{D75572FA-D0F7-8D67-70BC-48B459EE4963}"/>
              </a:ext>
            </a:extLst>
          </p:cNvPr>
          <p:cNvSpPr txBox="1"/>
          <p:nvPr/>
        </p:nvSpPr>
        <p:spPr>
          <a:xfrm>
            <a:off x="7989628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Sep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テキスト ボックス 55">
            <a:extLst>
              <a:ext uri="{FF2B5EF4-FFF2-40B4-BE49-F238E27FC236}">
                <a16:creationId xmlns:a16="http://schemas.microsoft.com/office/drawing/2014/main" id="{AD21FFD5-D4D0-3769-911A-E120DF2FE49A}"/>
              </a:ext>
            </a:extLst>
          </p:cNvPr>
          <p:cNvSpPr txBox="1"/>
          <p:nvPr/>
        </p:nvSpPr>
        <p:spPr>
          <a:xfrm>
            <a:off x="8901195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Oct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テキスト ボックス 56">
            <a:extLst>
              <a:ext uri="{FF2B5EF4-FFF2-40B4-BE49-F238E27FC236}">
                <a16:creationId xmlns:a16="http://schemas.microsoft.com/office/drawing/2014/main" id="{0E2C2F22-3F46-DCAC-BDD6-2559541DF1D6}"/>
              </a:ext>
            </a:extLst>
          </p:cNvPr>
          <p:cNvSpPr txBox="1"/>
          <p:nvPr/>
        </p:nvSpPr>
        <p:spPr>
          <a:xfrm>
            <a:off x="9849423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Nov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テキスト ボックス 57">
            <a:extLst>
              <a:ext uri="{FF2B5EF4-FFF2-40B4-BE49-F238E27FC236}">
                <a16:creationId xmlns:a16="http://schemas.microsoft.com/office/drawing/2014/main" id="{95529456-4E06-CF5E-92E1-2C52052E8583}"/>
              </a:ext>
            </a:extLst>
          </p:cNvPr>
          <p:cNvSpPr txBox="1"/>
          <p:nvPr/>
        </p:nvSpPr>
        <p:spPr>
          <a:xfrm>
            <a:off x="10715395" y="1103882"/>
            <a:ext cx="721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kumimoji="1" lang="en-US" altLang="ja-JP" b="1" kern="0">
                <a:solidFill>
                  <a:srgbClr val="0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Dec</a:t>
            </a:r>
            <a:endParaRPr kumimoji="1" lang="en-US" b="1" kern="0">
              <a:solidFill>
                <a:srgbClr val="0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6B76F1D2-52F4-D8C9-987B-A3F92D5455DB}"/>
              </a:ext>
            </a:extLst>
          </p:cNvPr>
          <p:cNvSpPr/>
          <p:nvPr/>
        </p:nvSpPr>
        <p:spPr>
          <a:xfrm>
            <a:off x="2645477" y="1873067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pic>
        <p:nvPicPr>
          <p:cNvPr id="45" name="Image 44">
            <a:extLst>
              <a:ext uri="{FF2B5EF4-FFF2-40B4-BE49-F238E27FC236}">
                <a16:creationId xmlns:a16="http://schemas.microsoft.com/office/drawing/2014/main" id="{8C4E75A8-0549-690B-6530-003773A4F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746" y="1617573"/>
            <a:ext cx="338719" cy="435495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46" name="Ellipse 45">
            <a:extLst>
              <a:ext uri="{FF2B5EF4-FFF2-40B4-BE49-F238E27FC236}">
                <a16:creationId xmlns:a16="http://schemas.microsoft.com/office/drawing/2014/main" id="{504803E3-17DC-28B7-7A18-3C9A980519A7}"/>
              </a:ext>
            </a:extLst>
          </p:cNvPr>
          <p:cNvSpPr/>
          <p:nvPr/>
        </p:nvSpPr>
        <p:spPr>
          <a:xfrm>
            <a:off x="9963595" y="749415"/>
            <a:ext cx="180000" cy="18000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47" name="テキスト ボックス 134">
            <a:extLst>
              <a:ext uri="{FF2B5EF4-FFF2-40B4-BE49-F238E27FC236}">
                <a16:creationId xmlns:a16="http://schemas.microsoft.com/office/drawing/2014/main" id="{6D8FE426-5068-A357-D57A-365315BC5E48}"/>
              </a:ext>
            </a:extLst>
          </p:cNvPr>
          <p:cNvSpPr txBox="1"/>
          <p:nvPr/>
        </p:nvSpPr>
        <p:spPr>
          <a:xfrm>
            <a:off x="10209907" y="695679"/>
            <a:ext cx="8272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Level3</a:t>
            </a:r>
            <a:endParaRPr lang="ja-JP" altLang="en-US" sz="1400" kern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cxnSp>
        <p:nvCxnSpPr>
          <p:cNvPr id="48" name="Connecteur droit 47">
            <a:extLst>
              <a:ext uri="{FF2B5EF4-FFF2-40B4-BE49-F238E27FC236}">
                <a16:creationId xmlns:a16="http://schemas.microsoft.com/office/drawing/2014/main" id="{5EF17A22-7BE6-FAFD-4EA2-1D661A3A3E1F}"/>
              </a:ext>
            </a:extLst>
          </p:cNvPr>
          <p:cNvCxnSpPr>
            <a:cxnSpLocks/>
          </p:cNvCxnSpPr>
          <p:nvPr/>
        </p:nvCxnSpPr>
        <p:spPr>
          <a:xfrm>
            <a:off x="3622880" y="1995726"/>
            <a:ext cx="20233" cy="1095864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49" name="ZoneTexte 48">
            <a:extLst>
              <a:ext uri="{FF2B5EF4-FFF2-40B4-BE49-F238E27FC236}">
                <a16:creationId xmlns:a16="http://schemas.microsoft.com/office/drawing/2014/main" id="{5CFAA782-C3AB-CF9D-E528-0C3A1393F9C2}"/>
              </a:ext>
            </a:extLst>
          </p:cNvPr>
          <p:cNvSpPr txBox="1"/>
          <p:nvPr/>
        </p:nvSpPr>
        <p:spPr>
          <a:xfrm>
            <a:off x="219678" y="2145925"/>
            <a:ext cx="1179109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LOOP 1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A4E75899-36CE-713E-51E3-3677E4FC96D1}"/>
              </a:ext>
            </a:extLst>
          </p:cNvPr>
          <p:cNvSpPr/>
          <p:nvPr/>
        </p:nvSpPr>
        <p:spPr>
          <a:xfrm>
            <a:off x="5939336" y="1873067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51" name="Connecteur droit 50">
            <a:extLst>
              <a:ext uri="{FF2B5EF4-FFF2-40B4-BE49-F238E27FC236}">
                <a16:creationId xmlns:a16="http://schemas.microsoft.com/office/drawing/2014/main" id="{C38176F1-F4A8-65EE-AFB3-834C0B516C01}"/>
              </a:ext>
            </a:extLst>
          </p:cNvPr>
          <p:cNvCxnSpPr>
            <a:cxnSpLocks/>
          </p:cNvCxnSpPr>
          <p:nvPr/>
        </p:nvCxnSpPr>
        <p:spPr>
          <a:xfrm>
            <a:off x="6023196" y="1961770"/>
            <a:ext cx="0" cy="1247340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52" name="Connecteur droit 51">
            <a:extLst>
              <a:ext uri="{FF2B5EF4-FFF2-40B4-BE49-F238E27FC236}">
                <a16:creationId xmlns:a16="http://schemas.microsoft.com/office/drawing/2014/main" id="{07E02B1E-D7FF-E559-E6C1-2CA420975CF9}"/>
              </a:ext>
            </a:extLst>
          </p:cNvPr>
          <p:cNvCxnSpPr>
            <a:cxnSpLocks/>
          </p:cNvCxnSpPr>
          <p:nvPr/>
        </p:nvCxnSpPr>
        <p:spPr>
          <a:xfrm>
            <a:off x="8200830" y="2080303"/>
            <a:ext cx="0" cy="966850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cxnSp>
        <p:nvCxnSpPr>
          <p:cNvPr id="53" name="Connecteur droit 52">
            <a:extLst>
              <a:ext uri="{FF2B5EF4-FFF2-40B4-BE49-F238E27FC236}">
                <a16:creationId xmlns:a16="http://schemas.microsoft.com/office/drawing/2014/main" id="{DCA09906-C630-F727-C7FF-0F91D2394BE6}"/>
              </a:ext>
            </a:extLst>
          </p:cNvPr>
          <p:cNvCxnSpPr>
            <a:cxnSpLocks/>
          </p:cNvCxnSpPr>
          <p:nvPr/>
        </p:nvCxnSpPr>
        <p:spPr>
          <a:xfrm>
            <a:off x="8909456" y="1961771"/>
            <a:ext cx="0" cy="1062747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pic>
        <p:nvPicPr>
          <p:cNvPr id="55" name="Image 54">
            <a:extLst>
              <a:ext uri="{FF2B5EF4-FFF2-40B4-BE49-F238E27FC236}">
                <a16:creationId xmlns:a16="http://schemas.microsoft.com/office/drawing/2014/main" id="{A426AAF0-1A6C-B82D-DAFE-139A0539E2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952" y="1617573"/>
            <a:ext cx="338719" cy="435495"/>
          </a:xfrm>
          <a:prstGeom prst="rect">
            <a:avLst/>
          </a:prstGeom>
          <a:solidFill>
            <a:srgbClr val="FF0000"/>
          </a:solidFill>
          <a:ln>
            <a:noFill/>
          </a:ln>
        </p:spPr>
      </p:pic>
      <p:sp>
        <p:nvSpPr>
          <p:cNvPr id="56" name="ZoneTexte 55">
            <a:extLst>
              <a:ext uri="{FF2B5EF4-FFF2-40B4-BE49-F238E27FC236}">
                <a16:creationId xmlns:a16="http://schemas.microsoft.com/office/drawing/2014/main" id="{BC92864A-1AED-3F2E-9F44-39E1DD700A3A}"/>
              </a:ext>
            </a:extLst>
          </p:cNvPr>
          <p:cNvSpPr txBox="1"/>
          <p:nvPr/>
        </p:nvSpPr>
        <p:spPr>
          <a:xfrm>
            <a:off x="4936011" y="2142995"/>
            <a:ext cx="1548628" cy="18466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 LOOP 2</a:t>
            </a:r>
            <a:endParaRPr lang="en-US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F7DCF28C-85F1-D7E5-FEB5-8C2ECED104E2}"/>
              </a:ext>
            </a:extLst>
          </p:cNvPr>
          <p:cNvSpPr txBox="1"/>
          <p:nvPr/>
        </p:nvSpPr>
        <p:spPr>
          <a:xfrm>
            <a:off x="3112689" y="3529121"/>
            <a:ext cx="1344500" cy="446415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APPG Arbitration Gate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0" name="Graphique 59" descr="Liste de contrôle avec un remplissage uni">
            <a:extLst>
              <a:ext uri="{FF2B5EF4-FFF2-40B4-BE49-F238E27FC236}">
                <a16:creationId xmlns:a16="http://schemas.microsoft.com/office/drawing/2014/main" id="{13A11BC3-6A9E-1298-07DB-F848CEAD9A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17981" y="3076799"/>
            <a:ext cx="369183" cy="369183"/>
          </a:xfrm>
          <a:prstGeom prst="rect">
            <a:avLst/>
          </a:prstGeom>
        </p:spPr>
      </p:pic>
      <p:pic>
        <p:nvPicPr>
          <p:cNvPr id="61" name="Graphique 60" descr="Liste de contrôle avec un remplissage uni">
            <a:extLst>
              <a:ext uri="{FF2B5EF4-FFF2-40B4-BE49-F238E27FC236}">
                <a16:creationId xmlns:a16="http://schemas.microsoft.com/office/drawing/2014/main" id="{882BC302-83B6-2580-7AFE-6E67295FC11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60172" y="2978352"/>
            <a:ext cx="369183" cy="369183"/>
          </a:xfrm>
          <a:prstGeom prst="rect">
            <a:avLst/>
          </a:prstGeom>
        </p:spPr>
      </p:pic>
      <p:pic>
        <p:nvPicPr>
          <p:cNvPr id="62" name="Graphique 61" descr="Liste de contrôle avec un remplissage uni">
            <a:extLst>
              <a:ext uri="{FF2B5EF4-FFF2-40B4-BE49-F238E27FC236}">
                <a16:creationId xmlns:a16="http://schemas.microsoft.com/office/drawing/2014/main" id="{4B33344A-82AE-7CA3-9A71-8E0F52182C9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49443" y="2983013"/>
            <a:ext cx="369183" cy="369183"/>
          </a:xfrm>
          <a:prstGeom prst="rect">
            <a:avLst/>
          </a:prstGeom>
        </p:spPr>
      </p:pic>
      <p:sp>
        <p:nvSpPr>
          <p:cNvPr id="64" name="ZoneTexte 63">
            <a:extLst>
              <a:ext uri="{FF2B5EF4-FFF2-40B4-BE49-F238E27FC236}">
                <a16:creationId xmlns:a16="http://schemas.microsoft.com/office/drawing/2014/main" id="{9BFA5513-2282-3749-820C-8847D07EEECE}"/>
              </a:ext>
            </a:extLst>
          </p:cNvPr>
          <p:cNvSpPr txBox="1"/>
          <p:nvPr/>
        </p:nvSpPr>
        <p:spPr>
          <a:xfrm>
            <a:off x="3941050" y="2938730"/>
            <a:ext cx="99095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 topics</a:t>
            </a:r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9D365AE7-924C-9252-793F-64C9AAE8FE59}"/>
              </a:ext>
            </a:extLst>
          </p:cNvPr>
          <p:cNvSpPr txBox="1"/>
          <p:nvPr/>
        </p:nvSpPr>
        <p:spPr>
          <a:xfrm>
            <a:off x="11170751" y="3000693"/>
            <a:ext cx="7609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1100" b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 topics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C2C8FDEC-DC7B-F688-B61C-6268BB52D22B}"/>
              </a:ext>
            </a:extLst>
          </p:cNvPr>
          <p:cNvSpPr txBox="1"/>
          <p:nvPr/>
        </p:nvSpPr>
        <p:spPr>
          <a:xfrm>
            <a:off x="5274429" y="3446999"/>
            <a:ext cx="1271478" cy="280713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chemeClr val="bg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Strategy day</a:t>
            </a:r>
          </a:p>
          <a:p>
            <a:pPr algn="ctr" defTabSz="914377">
              <a:defRPr/>
            </a:pPr>
            <a:endParaRPr lang="en-US" sz="12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ZoneTexte 66">
            <a:extLst>
              <a:ext uri="{FF2B5EF4-FFF2-40B4-BE49-F238E27FC236}">
                <a16:creationId xmlns:a16="http://schemas.microsoft.com/office/drawing/2014/main" id="{3BEFB1DF-0EA4-8020-936B-42927750B77D}"/>
              </a:ext>
            </a:extLst>
          </p:cNvPr>
          <p:cNvSpPr txBox="1"/>
          <p:nvPr/>
        </p:nvSpPr>
        <p:spPr>
          <a:xfrm>
            <a:off x="2263147" y="6557094"/>
            <a:ext cx="25262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(1) : TE &lt; 100M€ - (2) : &gt; 100M€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E0FE3597-41CF-007B-A876-4E5F0542B9EB}"/>
              </a:ext>
            </a:extLst>
          </p:cNvPr>
          <p:cNvSpPr txBox="1"/>
          <p:nvPr/>
        </p:nvSpPr>
        <p:spPr>
          <a:xfrm>
            <a:off x="9069250" y="2992341"/>
            <a:ext cx="93874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11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White topics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CF6DC0CD-5CC6-D938-3E30-46316884DF5D}"/>
              </a:ext>
            </a:extLst>
          </p:cNvPr>
          <p:cNvSpPr/>
          <p:nvPr/>
        </p:nvSpPr>
        <p:spPr>
          <a:xfrm>
            <a:off x="10005416" y="134961"/>
            <a:ext cx="832207" cy="5229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>
              <a:defRPr/>
            </a:pPr>
            <a:endParaRPr lang="fr-FR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Ellipse 84">
            <a:extLst>
              <a:ext uri="{FF2B5EF4-FFF2-40B4-BE49-F238E27FC236}">
                <a16:creationId xmlns:a16="http://schemas.microsoft.com/office/drawing/2014/main" id="{133CE3BD-4AE1-8944-13B0-26ADD2EAFEA0}"/>
              </a:ext>
            </a:extLst>
          </p:cNvPr>
          <p:cNvSpPr/>
          <p:nvPr/>
        </p:nvSpPr>
        <p:spPr>
          <a:xfrm>
            <a:off x="9952576" y="108409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86" name="Ellipse 85">
            <a:extLst>
              <a:ext uri="{FF2B5EF4-FFF2-40B4-BE49-F238E27FC236}">
                <a16:creationId xmlns:a16="http://schemas.microsoft.com/office/drawing/2014/main" id="{3B020C3F-1D6A-B26B-D2E7-5F815A556299}"/>
              </a:ext>
            </a:extLst>
          </p:cNvPr>
          <p:cNvSpPr/>
          <p:nvPr/>
        </p:nvSpPr>
        <p:spPr>
          <a:xfrm>
            <a:off x="9952576" y="430227"/>
            <a:ext cx="180000" cy="180000"/>
          </a:xfrm>
          <a:prstGeom prst="ellipse">
            <a:avLst/>
          </a:prstGeom>
          <a:solidFill>
            <a:srgbClr val="0000FF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87" name="テキスト ボックス 138">
            <a:extLst>
              <a:ext uri="{FF2B5EF4-FFF2-40B4-BE49-F238E27FC236}">
                <a16:creationId xmlns:a16="http://schemas.microsoft.com/office/drawing/2014/main" id="{506CB18B-1DB4-D218-1CD0-218C1E7CDB3F}"/>
              </a:ext>
            </a:extLst>
          </p:cNvPr>
          <p:cNvSpPr txBox="1"/>
          <p:nvPr/>
        </p:nvSpPr>
        <p:spPr>
          <a:xfrm>
            <a:off x="10198889" y="66709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Level1</a:t>
            </a:r>
            <a:endParaRPr lang="ja-JP" altLang="en-US" sz="1400" kern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8" name="テキスト ボックス 132">
            <a:extLst>
              <a:ext uri="{FF2B5EF4-FFF2-40B4-BE49-F238E27FC236}">
                <a16:creationId xmlns:a16="http://schemas.microsoft.com/office/drawing/2014/main" id="{70F9D842-E4E6-88B0-899A-979A5A2EA9FE}"/>
              </a:ext>
            </a:extLst>
          </p:cNvPr>
          <p:cNvSpPr txBox="1"/>
          <p:nvPr/>
        </p:nvSpPr>
        <p:spPr>
          <a:xfrm>
            <a:off x="10198889" y="379038"/>
            <a:ext cx="712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77">
              <a:defRPr/>
            </a:pPr>
            <a:r>
              <a:rPr lang="en-US" altLang="ja-JP" sz="1400" kern="0">
                <a:solidFill>
                  <a:srgbClr val="000000"/>
                </a:solidFill>
                <a:latin typeface="Arial" panose="020B0604020202020204" pitchFamily="34" charset="0"/>
                <a:ea typeface="ＭＳ Ｐゴシック" panose="020B0600070205080204" pitchFamily="34" charset="-128"/>
                <a:cs typeface="Arial" panose="020B0604020202020204" pitchFamily="34" charset="0"/>
              </a:rPr>
              <a:t>Level2</a:t>
            </a:r>
            <a:endParaRPr lang="ja-JP" altLang="en-US" sz="1400" kern="0">
              <a:solidFill>
                <a:srgbClr val="000000"/>
              </a:solidFill>
              <a:latin typeface="Arial" panose="020B0604020202020204" pitchFamily="34" charset="0"/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99" name="Groupe 98">
            <a:extLst>
              <a:ext uri="{FF2B5EF4-FFF2-40B4-BE49-F238E27FC236}">
                <a16:creationId xmlns:a16="http://schemas.microsoft.com/office/drawing/2014/main" id="{0CC9DAD1-6824-FBD1-16CD-88BD419F927F}"/>
              </a:ext>
            </a:extLst>
          </p:cNvPr>
          <p:cNvGrpSpPr/>
          <p:nvPr/>
        </p:nvGrpSpPr>
        <p:grpSpPr>
          <a:xfrm>
            <a:off x="3102187" y="4060845"/>
            <a:ext cx="1363523" cy="1860371"/>
            <a:chOff x="3425856" y="4081649"/>
            <a:chExt cx="1363523" cy="1860371"/>
          </a:xfrm>
        </p:grpSpPr>
        <p:pic>
          <p:nvPicPr>
            <p:cNvPr id="72" name="Image 71">
              <a:extLst>
                <a:ext uri="{FF2B5EF4-FFF2-40B4-BE49-F238E27FC236}">
                  <a16:creationId xmlns:a16="http://schemas.microsoft.com/office/drawing/2014/main" id="{28DB6351-CB9D-5054-69BA-8A80C33A2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34293" y="4081649"/>
              <a:ext cx="1355086" cy="665296"/>
            </a:xfrm>
            <a:prstGeom prst="rect">
              <a:avLst/>
            </a:prstGeom>
          </p:spPr>
        </p:pic>
        <p:pic>
          <p:nvPicPr>
            <p:cNvPr id="90" name="Image 89">
              <a:extLst>
                <a:ext uri="{FF2B5EF4-FFF2-40B4-BE49-F238E27FC236}">
                  <a16:creationId xmlns:a16="http://schemas.microsoft.com/office/drawing/2014/main" id="{C2348A44-A05E-F819-89E9-90E0ECB57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37991" y="4766735"/>
              <a:ext cx="1347689" cy="539627"/>
            </a:xfrm>
            <a:prstGeom prst="rect">
              <a:avLst/>
            </a:prstGeom>
          </p:spPr>
        </p:pic>
        <p:pic>
          <p:nvPicPr>
            <p:cNvPr id="95" name="Image 94">
              <a:extLst>
                <a:ext uri="{FF2B5EF4-FFF2-40B4-BE49-F238E27FC236}">
                  <a16:creationId xmlns:a16="http://schemas.microsoft.com/office/drawing/2014/main" id="{9A6E131B-6311-0EFD-96F1-722E534656C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425856" y="5374946"/>
              <a:ext cx="1355086" cy="567074"/>
            </a:xfrm>
            <a:prstGeom prst="rect">
              <a:avLst/>
            </a:prstGeom>
          </p:spPr>
        </p:pic>
      </p:grpSp>
      <p:sp>
        <p:nvSpPr>
          <p:cNvPr id="110" name="Espace réservé du pied de page 2">
            <a:extLst>
              <a:ext uri="{FF2B5EF4-FFF2-40B4-BE49-F238E27FC236}">
                <a16:creationId xmlns:a16="http://schemas.microsoft.com/office/drawing/2014/main" id="{02B9D274-64BF-80D8-92DD-7184648B4D66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5168753" y="6623073"/>
            <a:ext cx="6044698" cy="157661"/>
          </a:xfrm>
        </p:spPr>
        <p:txBody>
          <a:bodyPr/>
          <a:lstStyle/>
          <a:p>
            <a:r>
              <a:rPr lang="pt-BR"/>
              <a:t>PIF APPG R&amp;D/CAPEX  ARBITRATION GATE March  2023</a:t>
            </a:r>
            <a:endParaRPr lang="en-GB" noProof="1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6D91903-9407-D492-2706-7F20C9B11887}"/>
              </a:ext>
            </a:extLst>
          </p:cNvPr>
          <p:cNvSpPr txBox="1"/>
          <p:nvPr/>
        </p:nvSpPr>
        <p:spPr>
          <a:xfrm>
            <a:off x="343787" y="2636796"/>
            <a:ext cx="48517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n-US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 day</a:t>
            </a:r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FFB80746-F291-1E6C-E9BA-C319EE050929}"/>
              </a:ext>
            </a:extLst>
          </p:cNvPr>
          <p:cNvSpPr/>
          <p:nvPr/>
        </p:nvSpPr>
        <p:spPr>
          <a:xfrm>
            <a:off x="163787" y="2663740"/>
            <a:ext cx="180000" cy="180000"/>
          </a:xfrm>
          <a:prstGeom prst="ellipse">
            <a:avLst/>
          </a:prstGeom>
          <a:solidFill>
            <a:schemeClr val="tx1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sp>
        <p:nvSpPr>
          <p:cNvPr id="76" name="ZoneTexte 75">
            <a:extLst>
              <a:ext uri="{FF2B5EF4-FFF2-40B4-BE49-F238E27FC236}">
                <a16:creationId xmlns:a16="http://schemas.microsoft.com/office/drawing/2014/main" id="{627A4AAE-C54B-4F7A-1FFA-81B5700FA322}"/>
              </a:ext>
            </a:extLst>
          </p:cNvPr>
          <p:cNvSpPr txBox="1"/>
          <p:nvPr/>
        </p:nvSpPr>
        <p:spPr>
          <a:xfrm>
            <a:off x="363747" y="2366492"/>
            <a:ext cx="485172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>
              <a:defRPr/>
            </a:pPr>
            <a:r>
              <a:rPr lang="en-US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APPG Arbitration Gate</a:t>
            </a: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5D2CBFE-5503-FB63-61F3-1C3385570AE2}"/>
              </a:ext>
            </a:extLst>
          </p:cNvPr>
          <p:cNvSpPr/>
          <p:nvPr/>
        </p:nvSpPr>
        <p:spPr>
          <a:xfrm>
            <a:off x="4682634" y="1918592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E1617843-359C-D9DF-99ED-5A508B14BD3C}"/>
              </a:ext>
            </a:extLst>
          </p:cNvPr>
          <p:cNvCxnSpPr>
            <a:cxnSpLocks/>
          </p:cNvCxnSpPr>
          <p:nvPr/>
        </p:nvCxnSpPr>
        <p:spPr>
          <a:xfrm>
            <a:off x="4772804" y="1970001"/>
            <a:ext cx="30871" cy="3152032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73" name="Ellipse 72">
            <a:extLst>
              <a:ext uri="{FF2B5EF4-FFF2-40B4-BE49-F238E27FC236}">
                <a16:creationId xmlns:a16="http://schemas.microsoft.com/office/drawing/2014/main" id="{53FE24AE-186E-0259-DA4B-EDAADD62E95E}"/>
              </a:ext>
            </a:extLst>
          </p:cNvPr>
          <p:cNvSpPr/>
          <p:nvPr/>
        </p:nvSpPr>
        <p:spPr>
          <a:xfrm>
            <a:off x="10072047" y="1857242"/>
            <a:ext cx="180000" cy="180000"/>
          </a:xfrm>
          <a:prstGeom prst="ellipse">
            <a:avLst/>
          </a:prstGeom>
          <a:solidFill>
            <a:srgbClr val="2F2CCA"/>
          </a:solidFill>
          <a:ln w="38100" cap="flat" cmpd="sng" algn="ctr">
            <a:solidFill>
              <a:srgbClr val="FFFFFF"/>
            </a:solidFill>
            <a:prstDash val="solid"/>
          </a:ln>
          <a:effectLst/>
        </p:spPr>
        <p:txBody>
          <a:bodyPr lIns="0" tIns="0" rIns="0" bIns="0" rtlCol="0" anchor="ctr"/>
          <a:lstStyle/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200" kern="0">
              <a:solidFill>
                <a:srgbClr val="000000"/>
              </a:solidFill>
              <a:latin typeface="Arial" panose="020B0604020202020204" pitchFamily="34" charset="0"/>
              <a:ea typeface="MS PGothic"/>
              <a:cs typeface="Arial" panose="020B0604020202020204" pitchFamily="34" charset="0"/>
            </a:endParaRPr>
          </a:p>
        </p:txBody>
      </p:sp>
      <p:cxnSp>
        <p:nvCxnSpPr>
          <p:cNvPr id="74" name="Connecteur droit 73">
            <a:extLst>
              <a:ext uri="{FF2B5EF4-FFF2-40B4-BE49-F238E27FC236}">
                <a16:creationId xmlns:a16="http://schemas.microsoft.com/office/drawing/2014/main" id="{ECBEE6E3-6877-5ADE-FD3B-E854BE24E01E}"/>
              </a:ext>
            </a:extLst>
          </p:cNvPr>
          <p:cNvCxnSpPr>
            <a:cxnSpLocks/>
          </p:cNvCxnSpPr>
          <p:nvPr/>
        </p:nvCxnSpPr>
        <p:spPr>
          <a:xfrm>
            <a:off x="10162217" y="1908651"/>
            <a:ext cx="30871" cy="3152032"/>
          </a:xfrm>
          <a:prstGeom prst="line">
            <a:avLst/>
          </a:prstGeom>
          <a:noFill/>
          <a:ln w="3175" cap="flat" cmpd="sng" algn="ctr">
            <a:solidFill>
              <a:srgbClr val="000000"/>
            </a:solidFill>
            <a:prstDash val="solid"/>
            <a:tailEnd type="oval"/>
          </a:ln>
          <a:effectLst/>
        </p:spPr>
      </p:cxnSp>
      <p:sp>
        <p:nvSpPr>
          <p:cNvPr id="77" name="ZoneTexte 76">
            <a:extLst>
              <a:ext uri="{FF2B5EF4-FFF2-40B4-BE49-F238E27FC236}">
                <a16:creationId xmlns:a16="http://schemas.microsoft.com/office/drawing/2014/main" id="{AB3EAD80-D395-5D84-9173-F47D2E284BEB}"/>
              </a:ext>
            </a:extLst>
          </p:cNvPr>
          <p:cNvSpPr txBox="1"/>
          <p:nvPr/>
        </p:nvSpPr>
        <p:spPr>
          <a:xfrm>
            <a:off x="4563523" y="5239703"/>
            <a:ext cx="1392244" cy="558143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87311"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Marathon back to budget guide 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F01826D6-F8C5-7876-4066-F40A0CBA6A5C}"/>
              </a:ext>
            </a:extLst>
          </p:cNvPr>
          <p:cNvSpPr txBox="1"/>
          <p:nvPr/>
        </p:nvSpPr>
        <p:spPr>
          <a:xfrm>
            <a:off x="7091486" y="3145728"/>
            <a:ext cx="1253715" cy="430887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overlays </a:t>
            </a:r>
            <a:endParaRPr lang="en-US" sz="1400" b="1" baseline="300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en-US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confirmation</a:t>
            </a:r>
            <a:endParaRPr lang="en-US" sz="1200" b="1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98F2212C-26BC-3769-184A-8EE3ED57085B}"/>
              </a:ext>
            </a:extLst>
          </p:cNvPr>
          <p:cNvSpPr txBox="1"/>
          <p:nvPr/>
        </p:nvSpPr>
        <p:spPr>
          <a:xfrm>
            <a:off x="8478349" y="3515269"/>
            <a:ext cx="1344500" cy="446415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 b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APPG Arbitration Gate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9" name="Groupe 88">
            <a:extLst>
              <a:ext uri="{FF2B5EF4-FFF2-40B4-BE49-F238E27FC236}">
                <a16:creationId xmlns:a16="http://schemas.microsoft.com/office/drawing/2014/main" id="{39F71E99-1BA9-BA44-8B12-C7F0F17A90FF}"/>
              </a:ext>
            </a:extLst>
          </p:cNvPr>
          <p:cNvGrpSpPr/>
          <p:nvPr/>
        </p:nvGrpSpPr>
        <p:grpSpPr>
          <a:xfrm>
            <a:off x="8467847" y="4046993"/>
            <a:ext cx="1363523" cy="1860371"/>
            <a:chOff x="3425856" y="4081649"/>
            <a:chExt cx="1363523" cy="1860371"/>
          </a:xfrm>
        </p:grpSpPr>
        <p:pic>
          <p:nvPicPr>
            <p:cNvPr id="91" name="Image 90">
              <a:extLst>
                <a:ext uri="{FF2B5EF4-FFF2-40B4-BE49-F238E27FC236}">
                  <a16:creationId xmlns:a16="http://schemas.microsoft.com/office/drawing/2014/main" id="{1A72B5B7-31EC-B617-1C76-D55616D47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34293" y="4081649"/>
              <a:ext cx="1355086" cy="665296"/>
            </a:xfrm>
            <a:prstGeom prst="rect">
              <a:avLst/>
            </a:prstGeom>
          </p:spPr>
        </p:pic>
        <p:pic>
          <p:nvPicPr>
            <p:cNvPr id="92" name="Image 91">
              <a:extLst>
                <a:ext uri="{FF2B5EF4-FFF2-40B4-BE49-F238E27FC236}">
                  <a16:creationId xmlns:a16="http://schemas.microsoft.com/office/drawing/2014/main" id="{99F6F3EA-E803-4233-21F5-C44FC76B90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437991" y="4766735"/>
              <a:ext cx="1347689" cy="539627"/>
            </a:xfrm>
            <a:prstGeom prst="rect">
              <a:avLst/>
            </a:prstGeom>
          </p:spPr>
        </p:pic>
        <p:pic>
          <p:nvPicPr>
            <p:cNvPr id="93" name="Image 92">
              <a:extLst>
                <a:ext uri="{FF2B5EF4-FFF2-40B4-BE49-F238E27FC236}">
                  <a16:creationId xmlns:a16="http://schemas.microsoft.com/office/drawing/2014/main" id="{EDFBAEBE-0A74-4C27-F852-12A63FEAB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3425856" y="5374946"/>
              <a:ext cx="1355086" cy="567074"/>
            </a:xfrm>
            <a:prstGeom prst="rect">
              <a:avLst/>
            </a:prstGeom>
          </p:spPr>
        </p:pic>
      </p:grpSp>
      <p:sp>
        <p:nvSpPr>
          <p:cNvPr id="94" name="ZoneTexte 93">
            <a:extLst>
              <a:ext uri="{FF2B5EF4-FFF2-40B4-BE49-F238E27FC236}">
                <a16:creationId xmlns:a16="http://schemas.microsoft.com/office/drawing/2014/main" id="{4F179B63-2850-EC0D-BC68-CE31D121E216}"/>
              </a:ext>
            </a:extLst>
          </p:cNvPr>
          <p:cNvSpPr txBox="1"/>
          <p:nvPr/>
        </p:nvSpPr>
        <p:spPr>
          <a:xfrm>
            <a:off x="10011410" y="5239702"/>
            <a:ext cx="1392244" cy="558143"/>
          </a:xfrm>
          <a:prstGeom prst="rect">
            <a:avLst/>
          </a:prstGeom>
          <a:solidFill>
            <a:schemeClr val="bg1"/>
          </a:solidFill>
          <a:ln w="1270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marL="87311"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APPG</a:t>
            </a:r>
          </a:p>
          <a:p>
            <a:pPr marL="87311" algn="ctr" defTabSz="914377">
              <a:defRPr/>
            </a:pPr>
            <a:r>
              <a:rPr lang="en-US" sz="1200">
                <a:latin typeface="+mj-lt"/>
                <a:cs typeface="Arial" panose="020B0604020202020204" pitchFamily="34" charset="0"/>
              </a:rPr>
              <a:t>Marathon back to budget guide </a:t>
            </a:r>
          </a:p>
          <a:p>
            <a:pPr algn="ctr" defTabSz="914377">
              <a:defRPr/>
            </a:pPr>
            <a:endParaRPr lang="en-US" sz="120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96" name="Graphique 95" descr="Liste de contrôle avec un remplissage uni">
            <a:extLst>
              <a:ext uri="{FF2B5EF4-FFF2-40B4-BE49-F238E27FC236}">
                <a16:creationId xmlns:a16="http://schemas.microsoft.com/office/drawing/2014/main" id="{706A5F77-C070-6CCE-C0D2-9B6BB494D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12453" y="3002566"/>
            <a:ext cx="369183" cy="369183"/>
          </a:xfrm>
          <a:prstGeom prst="rect">
            <a:avLst/>
          </a:prstGeom>
        </p:spPr>
      </p:pic>
      <p:sp>
        <p:nvSpPr>
          <p:cNvPr id="97" name="ZoneTexte 96">
            <a:extLst>
              <a:ext uri="{FF2B5EF4-FFF2-40B4-BE49-F238E27FC236}">
                <a16:creationId xmlns:a16="http://schemas.microsoft.com/office/drawing/2014/main" id="{239B1C7A-B085-5FAF-2227-1E44664A0A09}"/>
              </a:ext>
            </a:extLst>
          </p:cNvPr>
          <p:cNvSpPr txBox="1"/>
          <p:nvPr/>
        </p:nvSpPr>
        <p:spPr>
          <a:xfrm>
            <a:off x="10331336" y="3445024"/>
            <a:ext cx="1271478" cy="280713"/>
          </a:xfrm>
          <a:prstGeom prst="rect">
            <a:avLst/>
          </a:prstGeom>
          <a:solidFill>
            <a:schemeClr val="bg1"/>
          </a:solidFill>
          <a:ln w="19050">
            <a:solidFill>
              <a:srgbClr val="D8C3A0"/>
            </a:solidFill>
          </a:ln>
        </p:spPr>
        <p:txBody>
          <a:bodyPr wrap="square" lIns="0" tIns="0" rIns="0" bIns="0" rtlCol="0">
            <a:noAutofit/>
          </a:bodyPr>
          <a:lstStyle/>
          <a:p>
            <a:pPr algn="ctr" defTabSz="914377">
              <a:defRPr/>
            </a:pPr>
            <a:r>
              <a:rPr lang="en-US" sz="1200">
                <a:solidFill>
                  <a:schemeClr val="bg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Strategy day</a:t>
            </a:r>
          </a:p>
          <a:p>
            <a:pPr algn="ctr" defTabSz="914377">
              <a:defRPr/>
            </a:pPr>
            <a:endParaRPr lang="en-US" sz="120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ZoneTexte 99">
            <a:extLst>
              <a:ext uri="{FF2B5EF4-FFF2-40B4-BE49-F238E27FC236}">
                <a16:creationId xmlns:a16="http://schemas.microsoft.com/office/drawing/2014/main" id="{2003FF71-876E-560B-9B88-EAD2899459F0}"/>
              </a:ext>
            </a:extLst>
          </p:cNvPr>
          <p:cNvSpPr txBox="1"/>
          <p:nvPr/>
        </p:nvSpPr>
        <p:spPr>
          <a:xfrm>
            <a:off x="6359270" y="3022468"/>
            <a:ext cx="76091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lang="fr-FR" sz="1100" b="1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Blue topics</a:t>
            </a:r>
          </a:p>
        </p:txBody>
      </p:sp>
    </p:spTree>
    <p:extLst>
      <p:ext uri="{BB962C8B-B14F-4D97-AF65-F5344CB8AC3E}">
        <p14:creationId xmlns:p14="http://schemas.microsoft.com/office/powerpoint/2010/main" val="14036811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Graphique 21">
            <a:extLst>
              <a:ext uri="{FF2B5EF4-FFF2-40B4-BE49-F238E27FC236}">
                <a16:creationId xmlns:a16="http://schemas.microsoft.com/office/drawing/2014/main" id="{F56F13C1-A4CB-4B36-95A1-6430D024E0A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2266472"/>
              </p:ext>
            </p:extLst>
          </p:nvPr>
        </p:nvGraphicFramePr>
        <p:xfrm>
          <a:off x="393667" y="906440"/>
          <a:ext cx="3988316" cy="2462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7" name="ZoneTexte 16">
            <a:extLst>
              <a:ext uri="{FF2B5EF4-FFF2-40B4-BE49-F238E27FC236}">
                <a16:creationId xmlns:a16="http://schemas.microsoft.com/office/drawing/2014/main" id="{437CCA97-F8AE-439C-9CDA-B881F3DEF7CB}"/>
              </a:ext>
            </a:extLst>
          </p:cNvPr>
          <p:cNvSpPr txBox="1"/>
          <p:nvPr/>
        </p:nvSpPr>
        <p:spPr>
          <a:xfrm>
            <a:off x="180752" y="74063"/>
            <a:ext cx="11735468" cy="76944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AFTER CONVERGENCE : </a:t>
            </a:r>
            <a:r>
              <a:rPr lang="fr-FR" sz="2800" b="1">
                <a:solidFill>
                  <a:prstClr val="black"/>
                </a:solidFill>
                <a:latin typeface="Calibri" panose="020F0502020204030204"/>
              </a:rPr>
              <a:t>XXX</a:t>
            </a: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ad Light"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« C-TOPICS » </a:t>
            </a:r>
            <a:r>
              <a:rPr kumimoji="0" lang="fr-FR" sz="28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proposed</a:t>
            </a: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as overlay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</a:t>
            </a: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decided</a:t>
            </a:r>
            <a:r>
              <a:rPr kumimoji="0" lang="fr-FR" sz="1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</a:t>
            </a:r>
            <a:r>
              <a:rPr kumimoji="0" lang="fr-FR" sz="1600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financed</a:t>
            </a:r>
            <a:endParaRPr kumimoji="0" lang="fr-FR" sz="16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ZoneTexte 1">
            <a:extLst>
              <a:ext uri="{FF2B5EF4-FFF2-40B4-BE49-F238E27FC236}">
                <a16:creationId xmlns:a16="http://schemas.microsoft.com/office/drawing/2014/main" id="{92EE89E3-EB0F-41E7-B759-1CCD99F28D58}"/>
              </a:ext>
            </a:extLst>
          </p:cNvPr>
          <p:cNvSpPr txBox="1"/>
          <p:nvPr/>
        </p:nvSpPr>
        <p:spPr>
          <a:xfrm>
            <a:off x="3366625" y="1364684"/>
            <a:ext cx="1348967" cy="34035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ad Light"/>
                <a:ea typeface="+mn-ea"/>
                <a:cs typeface="+mn-cs"/>
              </a:rPr>
              <a:t>NON LINE-UP</a:t>
            </a:r>
          </a:p>
        </p:txBody>
      </p:sp>
      <p:sp>
        <p:nvSpPr>
          <p:cNvPr id="24" name="ZoneTexte 1">
            <a:extLst>
              <a:ext uri="{FF2B5EF4-FFF2-40B4-BE49-F238E27FC236}">
                <a16:creationId xmlns:a16="http://schemas.microsoft.com/office/drawing/2014/main" id="{2333E4AB-0AB0-433A-8F0A-351AB442BA33}"/>
              </a:ext>
            </a:extLst>
          </p:cNvPr>
          <p:cNvSpPr txBox="1"/>
          <p:nvPr/>
        </p:nvSpPr>
        <p:spPr>
          <a:xfrm>
            <a:off x="1060075" y="967765"/>
            <a:ext cx="1144561" cy="340357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ad Light"/>
                <a:ea typeface="+mn-ea"/>
                <a:cs typeface="+mn-cs"/>
              </a:rPr>
              <a:t>REGULATORY</a:t>
            </a:r>
          </a:p>
        </p:txBody>
      </p:sp>
      <p:sp>
        <p:nvSpPr>
          <p:cNvPr id="26" name="ZoneTexte 1">
            <a:extLst>
              <a:ext uri="{FF2B5EF4-FFF2-40B4-BE49-F238E27FC236}">
                <a16:creationId xmlns:a16="http://schemas.microsoft.com/office/drawing/2014/main" id="{7900CE44-7104-4DE3-BE18-CA812BA24226}"/>
              </a:ext>
            </a:extLst>
          </p:cNvPr>
          <p:cNvSpPr txBox="1"/>
          <p:nvPr/>
        </p:nvSpPr>
        <p:spPr>
          <a:xfrm>
            <a:off x="943772" y="1967850"/>
            <a:ext cx="1144561" cy="33982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ad Light"/>
                <a:ea typeface="+mn-ea"/>
                <a:cs typeface="+mn-cs"/>
              </a:rPr>
              <a:t>LINE-UP</a:t>
            </a:r>
          </a:p>
        </p:txBody>
      </p:sp>
      <p:graphicFrame>
        <p:nvGraphicFramePr>
          <p:cNvPr id="13" name="Graphique 12">
            <a:extLst>
              <a:ext uri="{FF2B5EF4-FFF2-40B4-BE49-F238E27FC236}">
                <a16:creationId xmlns:a16="http://schemas.microsoft.com/office/drawing/2014/main" id="{0F434FE9-3F69-E239-220F-4AC3865C62F1}"/>
              </a:ext>
            </a:extLst>
          </p:cNvPr>
          <p:cNvGraphicFramePr/>
          <p:nvPr/>
        </p:nvGraphicFramePr>
        <p:xfrm>
          <a:off x="6398169" y="869023"/>
          <a:ext cx="5900245" cy="17208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ZoneTexte 1">
            <a:extLst>
              <a:ext uri="{FF2B5EF4-FFF2-40B4-BE49-F238E27FC236}">
                <a16:creationId xmlns:a16="http://schemas.microsoft.com/office/drawing/2014/main" id="{584476F1-ED45-1945-9707-7737554CE9FD}"/>
              </a:ext>
            </a:extLst>
          </p:cNvPr>
          <p:cNvSpPr txBox="1"/>
          <p:nvPr/>
        </p:nvSpPr>
        <p:spPr>
          <a:xfrm>
            <a:off x="2709351" y="492652"/>
            <a:ext cx="65188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ead Light"/>
                <a:ea typeface="+mn-ea"/>
                <a:cs typeface="+mn-cs"/>
              </a:rPr>
              <a:t>XXXX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A31BB5F-1280-5603-32CC-7EC521FF292B}"/>
              </a:ext>
            </a:extLst>
          </p:cNvPr>
          <p:cNvSpPr/>
          <p:nvPr/>
        </p:nvSpPr>
        <p:spPr>
          <a:xfrm>
            <a:off x="360948" y="2735719"/>
            <a:ext cx="3440088" cy="588215"/>
          </a:xfrm>
          <a:prstGeom prst="rect">
            <a:avLst/>
          </a:prstGeom>
          <a:solidFill>
            <a:srgbClr val="2E2ECA">
              <a:lumMod val="40000"/>
              <a:lumOff val="60000"/>
            </a:srgbClr>
          </a:solidFill>
          <a:ln w="12700" cap="flat" cmpd="sng" algn="ctr">
            <a:solidFill>
              <a:srgbClr val="605049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E56BDE-67C0-C116-9017-9168BE3580A5}"/>
              </a:ext>
            </a:extLst>
          </p:cNvPr>
          <p:cNvSpPr/>
          <p:nvPr/>
        </p:nvSpPr>
        <p:spPr>
          <a:xfrm>
            <a:off x="4000723" y="2735719"/>
            <a:ext cx="3785190" cy="636344"/>
          </a:xfrm>
          <a:prstGeom prst="rect">
            <a:avLst/>
          </a:prstGeom>
          <a:solidFill>
            <a:srgbClr val="FFCC66"/>
          </a:solidFill>
          <a:ln w="12700" cap="flat" cmpd="sng" algn="ctr">
            <a:solidFill>
              <a:srgbClr val="605049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B3372876-00B3-0002-F1AA-F98B5471841C}"/>
              </a:ext>
            </a:extLst>
          </p:cNvPr>
          <p:cNvSpPr txBox="1"/>
          <p:nvPr/>
        </p:nvSpPr>
        <p:spPr>
          <a:xfrm>
            <a:off x="1060075" y="2809956"/>
            <a:ext cx="2276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rgbClr val="000000"/>
                </a:solidFill>
                <a:latin typeface="Calibri" panose="020F0502020204030204"/>
              </a:rPr>
              <a:t>REGULATORY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2208E20-0AA3-0D63-8071-EA8E0920FE9A}"/>
              </a:ext>
            </a:extLst>
          </p:cNvPr>
          <p:cNvSpPr txBox="1"/>
          <p:nvPr/>
        </p:nvSpPr>
        <p:spPr>
          <a:xfrm>
            <a:off x="4381983" y="2792281"/>
            <a:ext cx="3333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prstClr val="black"/>
                </a:solidFill>
                <a:latin typeface="Calibri" panose="020F0502020204030204"/>
              </a:rPr>
              <a:t>LINE-UP</a:t>
            </a:r>
            <a:r>
              <a:rPr lang="fr-FR" sz="2000" b="1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fr-FR" b="1">
                <a:solidFill>
                  <a:prstClr val="black"/>
                </a:solidFill>
                <a:latin typeface="Calibri" panose="020F0502020204030204"/>
              </a:rPr>
              <a:t>(w/o </a:t>
            </a:r>
            <a:r>
              <a:rPr lang="fr-FR" b="1" err="1">
                <a:solidFill>
                  <a:prstClr val="black"/>
                </a:solidFill>
                <a:latin typeface="Calibri" panose="020F0502020204030204"/>
              </a:rPr>
              <a:t>regulatory</a:t>
            </a:r>
            <a:r>
              <a:rPr lang="fr-FR" b="1">
                <a:solidFill>
                  <a:prstClr val="black"/>
                </a:solidFill>
                <a:latin typeface="Calibri" panose="020F0502020204030204"/>
              </a:rPr>
              <a:t>) </a:t>
            </a:r>
            <a:endParaRPr lang="fr-FR" sz="2000" b="1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9361319-05BD-B92F-D93F-41875558C507}"/>
              </a:ext>
            </a:extLst>
          </p:cNvPr>
          <p:cNvSpPr/>
          <p:nvPr/>
        </p:nvSpPr>
        <p:spPr>
          <a:xfrm>
            <a:off x="7960276" y="2761641"/>
            <a:ext cx="3955944" cy="646511"/>
          </a:xfrm>
          <a:prstGeom prst="rect">
            <a:avLst/>
          </a:prstGeom>
          <a:solidFill>
            <a:srgbClr val="605049">
              <a:lumMod val="60000"/>
              <a:lumOff val="40000"/>
            </a:srgbClr>
          </a:solidFill>
          <a:ln w="12700" cap="flat" cmpd="sng" algn="ctr">
            <a:solidFill>
              <a:srgbClr val="605049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3DD70ED-A2D5-8677-F271-06EEA341ACF2}"/>
              </a:ext>
            </a:extLst>
          </p:cNvPr>
          <p:cNvSpPr txBox="1"/>
          <p:nvPr/>
        </p:nvSpPr>
        <p:spPr>
          <a:xfrm>
            <a:off x="8071622" y="2845865"/>
            <a:ext cx="3844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fr-FR" sz="2800" b="1">
                <a:solidFill>
                  <a:srgbClr val="000000"/>
                </a:solidFill>
                <a:latin typeface="Calibri" panose="020F0502020204030204"/>
              </a:rPr>
              <a:t>NON LINE-UP </a:t>
            </a:r>
            <a:r>
              <a:rPr lang="fr-FR" b="1">
                <a:solidFill>
                  <a:srgbClr val="000000"/>
                </a:solidFill>
                <a:latin typeface="Calibri" panose="020F0502020204030204"/>
              </a:rPr>
              <a:t>(w/o </a:t>
            </a:r>
            <a:r>
              <a:rPr lang="fr-FR" b="1" err="1">
                <a:solidFill>
                  <a:srgbClr val="000000"/>
                </a:solidFill>
                <a:latin typeface="Calibri" panose="020F0502020204030204"/>
              </a:rPr>
              <a:t>regulatory</a:t>
            </a:r>
            <a:r>
              <a:rPr lang="fr-FR" b="1">
                <a:solidFill>
                  <a:srgbClr val="000000"/>
                </a:solidFill>
                <a:latin typeface="Calibri" panose="020F0502020204030204"/>
              </a:rPr>
              <a:t>)</a:t>
            </a:r>
            <a:r>
              <a:rPr lang="fr-FR" b="1">
                <a:solidFill>
                  <a:srgbClr val="FFFFFF"/>
                </a:solidFill>
                <a:latin typeface="Calibri" panose="020F0502020204030204"/>
              </a:rPr>
              <a:t> </a:t>
            </a:r>
            <a:endParaRPr lang="fr-FR" sz="2800" b="1">
              <a:solidFill>
                <a:srgbClr val="FFFFFF"/>
              </a:solidFill>
              <a:latin typeface="Calibri" panose="020F0502020204030204"/>
            </a:endParaRPr>
          </a:p>
        </p:txBody>
      </p:sp>
      <p:graphicFrame>
        <p:nvGraphicFramePr>
          <p:cNvPr id="23" name="Tableau 14">
            <a:extLst>
              <a:ext uri="{FF2B5EF4-FFF2-40B4-BE49-F238E27FC236}">
                <a16:creationId xmlns:a16="http://schemas.microsoft.com/office/drawing/2014/main" id="{F1B6EB81-BA8C-196A-B170-B02FD1331B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647698"/>
              </p:ext>
            </p:extLst>
          </p:nvPr>
        </p:nvGraphicFramePr>
        <p:xfrm>
          <a:off x="360947" y="3358341"/>
          <a:ext cx="3454773" cy="3484880"/>
        </p:xfrm>
        <a:graphic>
          <a:graphicData uri="http://schemas.openxmlformats.org/drawingml/2006/table">
            <a:tbl>
              <a:tblPr firstRow="1" bandRow="1"/>
              <a:tblGrid>
                <a:gridCol w="2261937">
                  <a:extLst>
                    <a:ext uri="{9D8B030D-6E8A-4147-A177-3AD203B41FA5}">
                      <a16:colId xmlns:a16="http://schemas.microsoft.com/office/drawing/2014/main" val="2683178924"/>
                    </a:ext>
                  </a:extLst>
                </a:gridCol>
                <a:gridCol w="1192836">
                  <a:extLst>
                    <a:ext uri="{9D8B030D-6E8A-4147-A177-3AD203B41FA5}">
                      <a16:colId xmlns:a16="http://schemas.microsoft.com/office/drawing/2014/main" val="181633766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l" defTabSz="914377" rtl="0" eaLnBrk="1" latinLnBrk="0" hangingPunct="1"/>
                      <a:r>
                        <a:rPr lang="fr-FR" sz="28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TOTAL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2EC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ctr" defTabSz="914377" rtl="0" eaLnBrk="1" latinLnBrk="0" hangingPunct="1"/>
                      <a:endParaRPr lang="fr-FR" sz="2800" b="1"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2ECA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87749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RENAULT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49787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LCV </a:t>
                      </a:r>
                      <a:r>
                        <a:rPr lang="fr-FR" sz="14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incl. FLEXIS</a:t>
                      </a:r>
                      <a:endParaRPr lang="fr-FR" b="1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2ECA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2ECA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886487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DACIA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22234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INDUST Veh + PWT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24461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RKM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825259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l" defTabSz="914377" rtl="0" eaLnBrk="1" latinLnBrk="0" hangingPunct="1"/>
                      <a:r>
                        <a:rPr lang="fr-FR" sz="18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MOBILIZE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ctr" defTabSz="914377" rtl="0" eaLnBrk="1" latinLnBrk="0" hangingPunct="1"/>
                      <a:endParaRPr lang="fr-FR" sz="1800" b="1"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92806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fr-FR" sz="18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ALPINE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fr-FR" sz="1800" b="1"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613A5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048929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fr-FR" sz="18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CCL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fr-FR" sz="1800" b="1"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0879887"/>
                  </a:ext>
                </a:extLst>
              </a:tr>
            </a:tbl>
          </a:graphicData>
        </a:graphic>
      </p:graphicFrame>
      <p:graphicFrame>
        <p:nvGraphicFramePr>
          <p:cNvPr id="25" name="Tableau 24">
            <a:extLst>
              <a:ext uri="{FF2B5EF4-FFF2-40B4-BE49-F238E27FC236}">
                <a16:creationId xmlns:a16="http://schemas.microsoft.com/office/drawing/2014/main" id="{285DF96F-B6DB-60C9-5A85-22DCF58B09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375962"/>
              </p:ext>
            </p:extLst>
          </p:nvPr>
        </p:nvGraphicFramePr>
        <p:xfrm>
          <a:off x="4000721" y="3406469"/>
          <a:ext cx="3785190" cy="3479800"/>
        </p:xfrm>
        <a:graphic>
          <a:graphicData uri="http://schemas.openxmlformats.org/drawingml/2006/table">
            <a:tbl>
              <a:tblPr firstRow="1" bandRow="1"/>
              <a:tblGrid>
                <a:gridCol w="2508363">
                  <a:extLst>
                    <a:ext uri="{9D8B030D-6E8A-4147-A177-3AD203B41FA5}">
                      <a16:colId xmlns:a16="http://schemas.microsoft.com/office/drawing/2014/main" val="2683178924"/>
                    </a:ext>
                  </a:extLst>
                </a:gridCol>
                <a:gridCol w="1276827">
                  <a:extLst>
                    <a:ext uri="{9D8B030D-6E8A-4147-A177-3AD203B41FA5}">
                      <a16:colId xmlns:a16="http://schemas.microsoft.com/office/drawing/2014/main" val="181633766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174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r>
                        <a:rPr lang="fr-FR" sz="2800" b="1" kern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xx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1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877499"/>
                  </a:ext>
                </a:extLst>
              </a:tr>
              <a:tr h="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RENAULT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49787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LCV </a:t>
                      </a:r>
                      <a:r>
                        <a:rPr lang="fr-FR" sz="14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incl. FLEXIS</a:t>
                      </a:r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886487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DACIA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22234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ALPINE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24461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RKM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768233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MOBILIZE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92806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ALL BRANDS (Blitz)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6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7371122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CCL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C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4400592"/>
                  </a:ext>
                </a:extLst>
              </a:tr>
            </a:tbl>
          </a:graphicData>
        </a:graphic>
      </p:graphicFrame>
      <p:graphicFrame>
        <p:nvGraphicFramePr>
          <p:cNvPr id="27" name="Tableau 26">
            <a:extLst>
              <a:ext uri="{FF2B5EF4-FFF2-40B4-BE49-F238E27FC236}">
                <a16:creationId xmlns:a16="http://schemas.microsoft.com/office/drawing/2014/main" id="{6C893CF6-5699-2E09-C25E-CF543ACE9A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266349"/>
              </p:ext>
            </p:extLst>
          </p:nvPr>
        </p:nvGraphicFramePr>
        <p:xfrm>
          <a:off x="7959133" y="3442559"/>
          <a:ext cx="3964162" cy="2001520"/>
        </p:xfrm>
        <a:graphic>
          <a:graphicData uri="http://schemas.openxmlformats.org/drawingml/2006/table">
            <a:tbl>
              <a:tblPr firstRow="1" bandRow="1"/>
              <a:tblGrid>
                <a:gridCol w="2292209">
                  <a:extLst>
                    <a:ext uri="{9D8B030D-6E8A-4147-A177-3AD203B41FA5}">
                      <a16:colId xmlns:a16="http://schemas.microsoft.com/office/drawing/2014/main" val="2683178924"/>
                    </a:ext>
                  </a:extLst>
                </a:gridCol>
                <a:gridCol w="1671953">
                  <a:extLst>
                    <a:ext uri="{9D8B030D-6E8A-4147-A177-3AD203B41FA5}">
                      <a16:colId xmlns:a16="http://schemas.microsoft.com/office/drawing/2014/main" val="1816337661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504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Read Light"/>
                        </a:defRPr>
                      </a:lvl9pPr>
                    </a:lstStyle>
                    <a:p>
                      <a:pPr marL="0" algn="ctr" defTabSz="914400" rtl="0" eaLnBrk="1" latinLnBrk="0" hangingPunct="1"/>
                      <a:endParaRPr lang="fr-FR" sz="2800" b="1" strike="noStrike" kern="12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5049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787749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Manuf. Veh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78B7F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 strike="noStrik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78B7F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4886487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Manuf. PWT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504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 strike="noStrik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5049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1222344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DLPA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B9B2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 strike="noStrik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1B9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24461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r>
                        <a:rPr lang="fr-FR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IS/IT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5049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1pPr>
                      <a:lvl2pPr marL="45718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2pPr>
                      <a:lvl3pPr marL="914377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3pPr>
                      <a:lvl4pPr marL="1371566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4pPr>
                      <a:lvl5pPr marL="1828754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5pPr>
                      <a:lvl6pPr marL="2285943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6pPr>
                      <a:lvl7pPr marL="2743131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7pPr>
                      <a:lvl8pPr marL="3200320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8pPr>
                      <a:lvl9pPr marL="3657509" algn="l" defTabSz="914377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Read Light"/>
                        </a:defRPr>
                      </a:lvl9pPr>
                    </a:lstStyle>
                    <a:p>
                      <a:pPr algn="ctr"/>
                      <a:endParaRPr lang="fr-FR" b="1" strike="noStrike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05049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7928060"/>
                  </a:ext>
                </a:extLst>
              </a:tr>
            </a:tbl>
          </a:graphicData>
        </a:graphic>
      </p:graphicFrame>
      <p:sp>
        <p:nvSpPr>
          <p:cNvPr id="3" name="ZoneTexte 2">
            <a:extLst>
              <a:ext uri="{FF2B5EF4-FFF2-40B4-BE49-F238E27FC236}">
                <a16:creationId xmlns:a16="http://schemas.microsoft.com/office/drawing/2014/main" id="{5F4C9B23-BD96-C636-A919-1066D169B497}"/>
              </a:ext>
            </a:extLst>
          </p:cNvPr>
          <p:cNvSpPr txBox="1"/>
          <p:nvPr/>
        </p:nvSpPr>
        <p:spPr>
          <a:xfrm rot="19568373">
            <a:off x="3347899" y="2512732"/>
            <a:ext cx="53880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2133" b="1" err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Sample</a:t>
            </a:r>
            <a:r>
              <a:rPr lang="fr-FR" sz="2133" b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2133" b="1" err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sheet</a:t>
            </a:r>
            <a:endParaRPr lang="fr-FR" sz="2133" b="1">
              <a:solidFill>
                <a:srgbClr val="FF0000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31462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8125FC05-0F3F-9F1F-6DFF-68053E7EB4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573174"/>
              </p:ext>
            </p:extLst>
          </p:nvPr>
        </p:nvGraphicFramePr>
        <p:xfrm>
          <a:off x="307065" y="1078914"/>
          <a:ext cx="11577870" cy="315181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208914">
                  <a:extLst>
                    <a:ext uri="{9D8B030D-6E8A-4147-A177-3AD203B41FA5}">
                      <a16:colId xmlns:a16="http://schemas.microsoft.com/office/drawing/2014/main" val="1458100222"/>
                    </a:ext>
                  </a:extLst>
                </a:gridCol>
                <a:gridCol w="3717758">
                  <a:extLst>
                    <a:ext uri="{9D8B030D-6E8A-4147-A177-3AD203B41FA5}">
                      <a16:colId xmlns:a16="http://schemas.microsoft.com/office/drawing/2014/main" val="2234572794"/>
                    </a:ext>
                  </a:extLst>
                </a:gridCol>
                <a:gridCol w="1383631">
                  <a:extLst>
                    <a:ext uri="{9D8B030D-6E8A-4147-A177-3AD203B41FA5}">
                      <a16:colId xmlns:a16="http://schemas.microsoft.com/office/drawing/2014/main" val="636937265"/>
                    </a:ext>
                  </a:extLst>
                </a:gridCol>
                <a:gridCol w="1251285">
                  <a:extLst>
                    <a:ext uri="{9D8B030D-6E8A-4147-A177-3AD203B41FA5}">
                      <a16:colId xmlns:a16="http://schemas.microsoft.com/office/drawing/2014/main" val="2109018507"/>
                    </a:ext>
                  </a:extLst>
                </a:gridCol>
                <a:gridCol w="2755231">
                  <a:extLst>
                    <a:ext uri="{9D8B030D-6E8A-4147-A177-3AD203B41FA5}">
                      <a16:colId xmlns:a16="http://schemas.microsoft.com/office/drawing/2014/main" val="2044584996"/>
                    </a:ext>
                  </a:extLst>
                </a:gridCol>
                <a:gridCol w="1261051">
                  <a:extLst>
                    <a:ext uri="{9D8B030D-6E8A-4147-A177-3AD203B41FA5}">
                      <a16:colId xmlns:a16="http://schemas.microsoft.com/office/drawing/2014/main" val="3861516187"/>
                    </a:ext>
                  </a:extLst>
                </a:gridCol>
              </a:tblGrid>
              <a:tr h="408149"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BRAND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WHAT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SOS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PRIORITY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RATIONALE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APPG PROPOSAL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640134"/>
                  </a:ext>
                </a:extLst>
              </a:tr>
              <a:tr h="355166">
                <a:tc>
                  <a:txBody>
                    <a:bodyPr/>
                    <a:lstStyle/>
                    <a:p>
                      <a:pPr algn="l"/>
                      <a:r>
                        <a:rPr lang="fr-FR" sz="16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Renault Group" panose="020B0604020202020204" charset="0"/>
                        </a:rPr>
                        <a:t>RENAULT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  <a:ea typeface="+mn-ea"/>
                          <a:cs typeface="+mn-cs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OVERLAY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90899"/>
                  </a:ext>
                </a:extLst>
              </a:tr>
              <a:tr h="41034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Renault Group" panose="020B0604020202020204" charset="0"/>
                        </a:rPr>
                        <a:t>DACIA</a:t>
                      </a:r>
                    </a:p>
                  </a:txBody>
                  <a:tcPr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  <a:ea typeface="+mn-ea"/>
                          <a:cs typeface="+mn-cs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1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OVERLAY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7693717"/>
                  </a:ext>
                </a:extLst>
              </a:tr>
              <a:tr h="355166">
                <a:tc>
                  <a:txBody>
                    <a:bodyPr/>
                    <a:lstStyle/>
                    <a:p>
                      <a:pPr algn="l"/>
                      <a:r>
                        <a:rPr lang="fr-FR" sz="1600" b="1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LCV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6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fr-FR" sz="1400" b="0" i="0" u="none" strike="noStrike" kern="1200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  <a:ea typeface="+mn-ea"/>
                          <a:cs typeface="+mn-cs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Renault Group" panose="020B0604020202020204" charset="0"/>
                          <a:ea typeface="+mn-ea"/>
                          <a:cs typeface="+mn-cs"/>
                        </a:rPr>
                        <a:t>OVERLAY</a:t>
                      </a: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68067"/>
                  </a:ext>
                </a:extLst>
              </a:tr>
              <a:tr h="3551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>
                        <a:solidFill>
                          <a:schemeClr val="tx1"/>
                        </a:solidFill>
                        <a:latin typeface="Renault Group" panose="020B0604020202020204" charset="0"/>
                      </a:endParaRPr>
                    </a:p>
                  </a:txBody>
                  <a:tcPr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915587"/>
                  </a:ext>
                </a:extLst>
              </a:tr>
              <a:tr h="3551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>
                        <a:solidFill>
                          <a:schemeClr val="tx1"/>
                        </a:solidFill>
                        <a:latin typeface="Renault Group" panose="020B0604020202020204" charset="0"/>
                      </a:endParaRP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r-FR" sz="1600" b="1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127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>
                        <a:solidFill>
                          <a:schemeClr val="tx1"/>
                        </a:solidFill>
                        <a:latin typeface="Renault Group" panose="020B0604020202020204" charset="0"/>
                      </a:endParaRPr>
                    </a:p>
                  </a:txBody>
                  <a:tcPr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fr-FR" sz="1400" b="0" i="0" u="none" strike="noStrike" kern="1200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D7C5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1">
                        <a:solidFill>
                          <a:schemeClr val="tx1"/>
                        </a:solidFill>
                        <a:latin typeface="Renault Group" panose="020B0604020202020204" charset="0"/>
                      </a:endParaRP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3359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fr-FR" sz="1600">
                        <a:solidFill>
                          <a:schemeClr val="tx1"/>
                        </a:solidFill>
                        <a:latin typeface="Renault Group" panose="020B0604020202020204" charset="0"/>
                      </a:endParaRP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AAAA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1">
                        <a:solidFill>
                          <a:schemeClr val="tx1"/>
                        </a:solidFill>
                        <a:latin typeface="Renault Group" panose="020B0604020202020204" charset="0"/>
                      </a:endParaRPr>
                    </a:p>
                  </a:txBody>
                  <a:tcPr anchor="ctr">
                    <a:solidFill>
                      <a:srgbClr val="AAAA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20509"/>
                  </a:ext>
                </a:extLst>
              </a:tr>
            </a:tbl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719FC058-7A82-F122-1DDE-ADA0E9E2E804}"/>
              </a:ext>
            </a:extLst>
          </p:cNvPr>
          <p:cNvSpPr txBox="1"/>
          <p:nvPr/>
        </p:nvSpPr>
        <p:spPr>
          <a:xfrm>
            <a:off x="0" y="74428"/>
            <a:ext cx="25523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</a:rPr>
              <a:t>REGULATORY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325A469-0A25-3C0A-0F84-B17FA68E988B}"/>
              </a:ext>
            </a:extLst>
          </p:cNvPr>
          <p:cNvSpPr txBox="1"/>
          <p:nvPr/>
        </p:nvSpPr>
        <p:spPr>
          <a:xfrm>
            <a:off x="6096000" y="74428"/>
            <a:ext cx="57889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srgbClr val="8650EB"/>
                </a:solidFill>
                <a:effectLst/>
                <a:uLnTx/>
                <a:uFillTx/>
                <a:latin typeface="Renault Group" panose="020B0604020202020204" charset="0"/>
              </a:rPr>
              <a:t>Overlay candidates to Baseline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CFBD284-AB5D-B8D5-073F-B14ED0FC885D}"/>
              </a:ext>
            </a:extLst>
          </p:cNvPr>
          <p:cNvSpPr txBox="1"/>
          <p:nvPr/>
        </p:nvSpPr>
        <p:spPr>
          <a:xfrm rot="19568373">
            <a:off x="3401974" y="3109847"/>
            <a:ext cx="53880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2133" b="1" err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Sample</a:t>
            </a:r>
            <a:r>
              <a:rPr lang="fr-FR" sz="2133" b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2133" b="1" err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sheet</a:t>
            </a:r>
            <a:endParaRPr lang="fr-FR" sz="2133" b="1">
              <a:solidFill>
                <a:srgbClr val="FF0000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684A6106-2C08-9EA1-7C3C-164F17709E57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34541129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4ED600EF-E2BD-44AD-97A0-B72990DB0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5843354"/>
              </p:ext>
            </p:extLst>
          </p:nvPr>
        </p:nvGraphicFramePr>
        <p:xfrm>
          <a:off x="199292" y="486133"/>
          <a:ext cx="11844320" cy="396582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96371">
                  <a:extLst>
                    <a:ext uri="{9D8B030D-6E8A-4147-A177-3AD203B41FA5}">
                      <a16:colId xmlns:a16="http://schemas.microsoft.com/office/drawing/2014/main" val="323085184"/>
                    </a:ext>
                  </a:extLst>
                </a:gridCol>
                <a:gridCol w="3922295">
                  <a:extLst>
                    <a:ext uri="{9D8B030D-6E8A-4147-A177-3AD203B41FA5}">
                      <a16:colId xmlns:a16="http://schemas.microsoft.com/office/drawing/2014/main" val="857261408"/>
                    </a:ext>
                  </a:extLst>
                </a:gridCol>
                <a:gridCol w="1167063">
                  <a:extLst>
                    <a:ext uri="{9D8B030D-6E8A-4147-A177-3AD203B41FA5}">
                      <a16:colId xmlns:a16="http://schemas.microsoft.com/office/drawing/2014/main" val="1458100222"/>
                    </a:ext>
                  </a:extLst>
                </a:gridCol>
                <a:gridCol w="1130968">
                  <a:extLst>
                    <a:ext uri="{9D8B030D-6E8A-4147-A177-3AD203B41FA5}">
                      <a16:colId xmlns:a16="http://schemas.microsoft.com/office/drawing/2014/main" val="2044584996"/>
                    </a:ext>
                  </a:extLst>
                </a:gridCol>
                <a:gridCol w="2983832">
                  <a:extLst>
                    <a:ext uri="{9D8B030D-6E8A-4147-A177-3AD203B41FA5}">
                      <a16:colId xmlns:a16="http://schemas.microsoft.com/office/drawing/2014/main" val="783054793"/>
                    </a:ext>
                  </a:extLst>
                </a:gridCol>
                <a:gridCol w="1443791">
                  <a:extLst>
                    <a:ext uri="{9D8B030D-6E8A-4147-A177-3AD203B41FA5}">
                      <a16:colId xmlns:a16="http://schemas.microsoft.com/office/drawing/2014/main" val="3861516187"/>
                    </a:ext>
                  </a:extLst>
                </a:gridCol>
              </a:tblGrid>
              <a:tr h="276023"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BRAND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WHAT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SOS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PRIORITY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RATIONALE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APPG PROPOSAL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8640134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algn="l" fontAlgn="ctr"/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RENAULT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>
                          <a:solidFill>
                            <a:schemeClr val="bg1"/>
                          </a:solidFill>
                        </a:rPr>
                        <a:t>OVERLAY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690899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DACIA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>
                          <a:solidFill>
                            <a:schemeClr val="bg1"/>
                          </a:solidFill>
                        </a:rPr>
                        <a:t>OVERLAY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691685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ALPINE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ja-JP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Segoe UI" panose="020B0502040204020203" pitchFamily="34" charset="0"/>
                          <a:ea typeface="ＭＳ Ｐゴシック" panose="020B0600070205080204" pitchFamily="34" charset="-128"/>
                          <a:cs typeface="Segoe UI" panose="020B0502040204020203" pitchFamily="34" charset="0"/>
                        </a:rPr>
                        <a:t>XXX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>
                          <a:solidFill>
                            <a:schemeClr val="bg1"/>
                          </a:solidFill>
                        </a:rPr>
                        <a:t>OVERLAY</a:t>
                      </a: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9604486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algn="l" fontAlgn="ctr"/>
                      <a:endParaRPr lang="fr-FR" sz="1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168067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1347328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54864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658644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4385404"/>
                  </a:ext>
                </a:extLst>
              </a:tr>
              <a:tr h="39966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 kern="120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512739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8B5E510B-2C85-4EAF-A146-E2D85068D856}"/>
              </a:ext>
            </a:extLst>
          </p:cNvPr>
          <p:cNvSpPr txBox="1"/>
          <p:nvPr/>
        </p:nvSpPr>
        <p:spPr>
          <a:xfrm>
            <a:off x="148388" y="26967"/>
            <a:ext cx="29770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LINE-UP / BRAND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DABCA9-B597-4179-BFE8-578E36A26C25}"/>
              </a:ext>
            </a:extLst>
          </p:cNvPr>
          <p:cNvSpPr txBox="1"/>
          <p:nvPr/>
        </p:nvSpPr>
        <p:spPr>
          <a:xfrm>
            <a:off x="5117312" y="33755"/>
            <a:ext cx="7066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Overlay candidates to Baseline </a:t>
            </a:r>
            <a:r>
              <a:rPr kumimoji="0" lang="fr-FR" sz="2800" b="1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before</a:t>
            </a: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fr-FR" sz="2800" b="1" i="0" u="none" strike="noStrike" kern="1200" cap="none" spc="0" normalizeH="0" baseline="0" noProof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filtering</a:t>
            </a:r>
            <a:endParaRPr kumimoji="0" lang="fr-FR" sz="2800" b="1" i="0" u="none" strike="noStrike" kern="1200" cap="none" spc="0" normalizeH="0" baseline="0" noProof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EEEC3973-8CC9-696E-0454-08D913011194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37955755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4ED600EF-E2BD-44AD-97A0-B72990DB0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703798"/>
              </p:ext>
            </p:extLst>
          </p:nvPr>
        </p:nvGraphicFramePr>
        <p:xfrm>
          <a:off x="98494" y="792033"/>
          <a:ext cx="11981212" cy="30276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480924">
                  <a:extLst>
                    <a:ext uri="{9D8B030D-6E8A-4147-A177-3AD203B41FA5}">
                      <a16:colId xmlns:a16="http://schemas.microsoft.com/office/drawing/2014/main" val="323085184"/>
                    </a:ext>
                  </a:extLst>
                </a:gridCol>
                <a:gridCol w="3906982">
                  <a:extLst>
                    <a:ext uri="{9D8B030D-6E8A-4147-A177-3AD203B41FA5}">
                      <a16:colId xmlns:a16="http://schemas.microsoft.com/office/drawing/2014/main" val="857261408"/>
                    </a:ext>
                  </a:extLst>
                </a:gridCol>
                <a:gridCol w="1070811">
                  <a:extLst>
                    <a:ext uri="{9D8B030D-6E8A-4147-A177-3AD203B41FA5}">
                      <a16:colId xmlns:a16="http://schemas.microsoft.com/office/drawing/2014/main" val="1458100222"/>
                    </a:ext>
                  </a:extLst>
                </a:gridCol>
                <a:gridCol w="1082842">
                  <a:extLst>
                    <a:ext uri="{9D8B030D-6E8A-4147-A177-3AD203B41FA5}">
                      <a16:colId xmlns:a16="http://schemas.microsoft.com/office/drawing/2014/main" val="2044584996"/>
                    </a:ext>
                  </a:extLst>
                </a:gridCol>
                <a:gridCol w="4439653">
                  <a:extLst>
                    <a:ext uri="{9D8B030D-6E8A-4147-A177-3AD203B41FA5}">
                      <a16:colId xmlns:a16="http://schemas.microsoft.com/office/drawing/2014/main" val="783054793"/>
                    </a:ext>
                  </a:extLst>
                </a:gridCol>
              </a:tblGrid>
              <a:tr h="348070"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BRAND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WHAT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SOS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PRIORITY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RATIONALE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640134"/>
                  </a:ext>
                </a:extLst>
              </a:tr>
              <a:tr h="40608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i="0" u="none" strike="noStrike">
                          <a:solidFill>
                            <a:srgbClr val="0070C0"/>
                          </a:solidFill>
                          <a:effectLst/>
                          <a:latin typeface="Renault Group" panose="020B0604020202020204" charset="0"/>
                        </a:rPr>
                        <a:t>ALPINE</a:t>
                      </a: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1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0">
                          <a:solidFill>
                            <a:schemeClr val="tx1"/>
                          </a:solidFill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349346"/>
                  </a:ext>
                </a:extLst>
              </a:tr>
              <a:tr h="299006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i="0" u="none" strike="noStrike">
                          <a:solidFill>
                            <a:srgbClr val="FFC000"/>
                          </a:solidFill>
                          <a:effectLst/>
                          <a:latin typeface="Renault Group" panose="020B0604020202020204" charset="0"/>
                        </a:rPr>
                        <a:t>RENAULT </a:t>
                      </a:r>
                      <a:endParaRPr lang="fr-FR" sz="1600" b="1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6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648828"/>
                  </a:ext>
                </a:extLst>
              </a:tr>
              <a:tr h="38192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i="0" u="none" strike="noStrike">
                          <a:solidFill>
                            <a:schemeClr val="tx1"/>
                          </a:solidFill>
                          <a:effectLst/>
                          <a:latin typeface="Renault Group" panose="020B0604020202020204" charset="0"/>
                        </a:rPr>
                        <a:t>DACIA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Renault Group" panose="020B0604020202020204" charset="0"/>
                          <a:ea typeface="+mn-ea"/>
                          <a:cs typeface="+mn-cs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584775"/>
                  </a:ext>
                </a:extLst>
              </a:tr>
              <a:tr h="389455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6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576705"/>
                  </a:ext>
                </a:extLst>
              </a:tr>
              <a:tr h="323609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 kern="1200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FFE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446485"/>
                  </a:ext>
                </a:extLst>
              </a:tr>
              <a:tr h="32420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="0" i="0" u="none" strike="noStrike" kern="1200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90885"/>
                  </a:ext>
                </a:extLst>
              </a:tr>
              <a:tr h="324201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b="1" i="0" u="none" strike="noStrike">
                        <a:solidFill>
                          <a:schemeClr val="tx1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400" b="0" i="0" u="none" strike="noStrike" kern="1200">
                        <a:solidFill>
                          <a:srgbClr val="000000"/>
                        </a:solidFill>
                        <a:effectLst/>
                        <a:latin typeface="Renault Group" panose="020B0604020202020204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solidFill>
                      <a:srgbClr val="FFF4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870960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8B5E510B-2C85-4EAF-A146-E2D85068D856}"/>
              </a:ext>
            </a:extLst>
          </p:cNvPr>
          <p:cNvSpPr txBox="1"/>
          <p:nvPr/>
        </p:nvSpPr>
        <p:spPr>
          <a:xfrm>
            <a:off x="199292" y="78808"/>
            <a:ext cx="24112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LINE-UP / </a:t>
            </a: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 panose="020B0604020202020204" charset="0"/>
              </a:rPr>
              <a:t>NLU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DABCA9-B597-4179-BFE8-578E36A26C25}"/>
              </a:ext>
            </a:extLst>
          </p:cNvPr>
          <p:cNvSpPr txBox="1"/>
          <p:nvPr/>
        </p:nvSpPr>
        <p:spPr>
          <a:xfrm>
            <a:off x="2987236" y="0"/>
            <a:ext cx="92047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Renault Group" panose="020B0604020202020204" charset="0"/>
              </a:rPr>
              <a:t>Topics for which the framing needs to be rediscussed</a:t>
            </a:r>
            <a:endParaRPr kumimoji="0" lang="fr-FR" sz="2800" b="1" i="0" u="none" strike="noStrike" kern="1200" cap="none" spc="0" normalizeH="0" baseline="0" noProof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Renault Group" panose="020B060402020202020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F419870-E256-BDC6-E623-77A050ED23FC}"/>
              </a:ext>
            </a:extLst>
          </p:cNvPr>
          <p:cNvSpPr txBox="1"/>
          <p:nvPr/>
        </p:nvSpPr>
        <p:spPr>
          <a:xfrm rot="19568373">
            <a:off x="3401974" y="3109847"/>
            <a:ext cx="5388053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z="2133" b="1" err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Sample</a:t>
            </a:r>
            <a:r>
              <a:rPr lang="fr-FR" sz="2133" b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lang="fr-FR" sz="2133" b="1" err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  <a:t>sheet</a:t>
            </a:r>
            <a:endParaRPr lang="fr-FR" sz="2133" b="1">
              <a:solidFill>
                <a:srgbClr val="FF0000"/>
              </a:solidFill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5FEFD2B3-7809-305C-EBDD-8A138B70058B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2227793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/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45AFDEDF-8BDD-3737-CE7D-B9F863694C37}"/>
              </a:ext>
            </a:extLst>
          </p:cNvPr>
          <p:cNvGrpSpPr/>
          <p:nvPr/>
        </p:nvGrpSpPr>
        <p:grpSpPr>
          <a:xfrm>
            <a:off x="2668430" y="1704122"/>
            <a:ext cx="2301214" cy="1633101"/>
            <a:chOff x="357893" y="1352984"/>
            <a:chExt cx="3058777" cy="2060776"/>
          </a:xfrm>
        </p:grpSpPr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9967AEE3-F540-CF3A-0F1E-06BED56661B4}"/>
                </a:ext>
              </a:extLst>
            </p:cNvPr>
            <p:cNvSpPr/>
            <p:nvPr/>
          </p:nvSpPr>
          <p:spPr>
            <a:xfrm>
              <a:off x="1623905" y="1352984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417A8780-46EC-903D-0BB9-472FAE9C7828}"/>
                </a:ext>
              </a:extLst>
            </p:cNvPr>
            <p:cNvSpPr/>
            <p:nvPr/>
          </p:nvSpPr>
          <p:spPr>
            <a:xfrm>
              <a:off x="1980451" y="1788524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C0AAA941-D55D-6FDE-2BA6-123F30458418}"/>
                </a:ext>
              </a:extLst>
            </p:cNvPr>
            <p:cNvSpPr/>
            <p:nvPr/>
          </p:nvSpPr>
          <p:spPr>
            <a:xfrm>
              <a:off x="1192577" y="1856288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DD0DD29-806A-47F0-EF10-704AAAA1766F}"/>
                </a:ext>
              </a:extLst>
            </p:cNvPr>
            <p:cNvSpPr/>
            <p:nvPr/>
          </p:nvSpPr>
          <p:spPr>
            <a:xfrm>
              <a:off x="2475178" y="1557948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C8D6C83A-AADA-5BFB-032A-13332F3AE0B5}"/>
                </a:ext>
              </a:extLst>
            </p:cNvPr>
            <p:cNvSpPr/>
            <p:nvPr/>
          </p:nvSpPr>
          <p:spPr>
            <a:xfrm>
              <a:off x="2799026" y="2201292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A4C7E76-AE6D-108B-B645-23C3C7FB194C}"/>
                </a:ext>
              </a:extLst>
            </p:cNvPr>
            <p:cNvSpPr/>
            <p:nvPr/>
          </p:nvSpPr>
          <p:spPr>
            <a:xfrm>
              <a:off x="756795" y="1492028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7A2A05B-789E-AD4A-DCD3-4FE48C226CC1}"/>
                </a:ext>
              </a:extLst>
            </p:cNvPr>
            <p:cNvSpPr/>
            <p:nvPr/>
          </p:nvSpPr>
          <p:spPr>
            <a:xfrm>
              <a:off x="546762" y="2126420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40C8F8DB-05C6-51DF-3D2A-A1D9DE0A7CFE}"/>
                </a:ext>
              </a:extLst>
            </p:cNvPr>
            <p:cNvSpPr/>
            <p:nvPr/>
          </p:nvSpPr>
          <p:spPr>
            <a:xfrm>
              <a:off x="357893" y="2862672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1A108F12-23D2-C9C7-7FA9-DAE4C5EB00DC}"/>
                </a:ext>
              </a:extLst>
            </p:cNvPr>
            <p:cNvSpPr/>
            <p:nvPr/>
          </p:nvSpPr>
          <p:spPr>
            <a:xfrm>
              <a:off x="3042343" y="2866352"/>
              <a:ext cx="374327" cy="354581"/>
            </a:xfrm>
            <a:prstGeom prst="ellipse">
              <a:avLst/>
            </a:prstGeom>
            <a:solidFill>
              <a:schemeClr val="bg2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77"/>
              <a:endParaRPr lang="en-US" sz="2400">
                <a:solidFill>
                  <a:srgbClr val="FFFFFF"/>
                </a:solidFill>
                <a:latin typeface="+mj-lt"/>
              </a:endParaRPr>
            </a:p>
          </p:txBody>
        </p:sp>
        <p:pic>
          <p:nvPicPr>
            <p:cNvPr id="15" name="Image 14">
              <a:extLst>
                <a:ext uri="{FF2B5EF4-FFF2-40B4-BE49-F238E27FC236}">
                  <a16:creationId xmlns:a16="http://schemas.microsoft.com/office/drawing/2014/main" id="{793D1F83-16EC-1872-9530-6E123B654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6360" y="2331720"/>
              <a:ext cx="1082040" cy="1082040"/>
            </a:xfrm>
            <a:prstGeom prst="rect">
              <a:avLst/>
            </a:prstGeom>
          </p:spPr>
        </p:pic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A3F26078-21BA-3DCF-0606-F84F35C5C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8209" y="1631109"/>
              <a:ext cx="208259" cy="208259"/>
            </a:xfrm>
            <a:prstGeom prst="rect">
              <a:avLst/>
            </a:prstGeom>
          </p:spPr>
        </p:pic>
        <p:pic>
          <p:nvPicPr>
            <p:cNvPr id="17" name="Image 16">
              <a:extLst>
                <a:ext uri="{FF2B5EF4-FFF2-40B4-BE49-F238E27FC236}">
                  <a16:creationId xmlns:a16="http://schemas.microsoft.com/office/drawing/2014/main" id="{E3120C3D-72AD-3BC0-2F09-4983E3F9F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7537" y="2244789"/>
              <a:ext cx="278139" cy="278139"/>
            </a:xfrm>
            <a:prstGeom prst="rect">
              <a:avLst/>
            </a:prstGeom>
          </p:spPr>
        </p:pic>
        <p:pic>
          <p:nvPicPr>
            <p:cNvPr id="18" name="Image 17">
              <a:extLst>
                <a:ext uri="{FF2B5EF4-FFF2-40B4-BE49-F238E27FC236}">
                  <a16:creationId xmlns:a16="http://schemas.microsoft.com/office/drawing/2014/main" id="{25769D47-3C9B-3FA5-666D-42B4CBE9C1A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2206" y="2919215"/>
              <a:ext cx="241503" cy="241503"/>
            </a:xfrm>
            <a:prstGeom prst="rect">
              <a:avLst/>
            </a:prstGeom>
          </p:spPr>
        </p:pic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9BF2DB4F-D473-8420-1DC4-459861AFF42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8726" y="1547033"/>
              <a:ext cx="244575" cy="244575"/>
            </a:xfrm>
            <a:prstGeom prst="rect">
              <a:avLst/>
            </a:prstGeom>
          </p:spPr>
        </p:pic>
        <p:pic>
          <p:nvPicPr>
            <p:cNvPr id="20" name="Image 19">
              <a:extLst>
                <a:ext uri="{FF2B5EF4-FFF2-40B4-BE49-F238E27FC236}">
                  <a16:creationId xmlns:a16="http://schemas.microsoft.com/office/drawing/2014/main" id="{C1462773-EE95-2268-971F-002BDFEEC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7940" y="2176073"/>
              <a:ext cx="276000" cy="276000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1FEDEFB-DEA6-4CF6-0D17-B803B2ED4327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827" y="2919215"/>
              <a:ext cx="244455" cy="244455"/>
            </a:xfrm>
            <a:prstGeom prst="rect">
              <a:avLst/>
            </a:prstGeom>
          </p:spPr>
        </p:pic>
        <p:pic>
          <p:nvPicPr>
            <p:cNvPr id="22" name="Image 21">
              <a:extLst>
                <a:ext uri="{FF2B5EF4-FFF2-40B4-BE49-F238E27FC236}">
                  <a16:creationId xmlns:a16="http://schemas.microsoft.com/office/drawing/2014/main" id="{C63DE1E7-2A1A-6BD4-67E6-E43782A71C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5975" y="1865595"/>
              <a:ext cx="219860" cy="219860"/>
            </a:xfrm>
            <a:prstGeom prst="rect">
              <a:avLst/>
            </a:prstGeom>
          </p:spPr>
        </p:pic>
        <p:pic>
          <p:nvPicPr>
            <p:cNvPr id="23" name="Image 22">
              <a:extLst>
                <a:ext uri="{FF2B5EF4-FFF2-40B4-BE49-F238E27FC236}">
                  <a16:creationId xmlns:a16="http://schemas.microsoft.com/office/drawing/2014/main" id="{F183623C-6B9D-B3DC-93C4-ADF38E3A42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77872" y="1929448"/>
              <a:ext cx="219285" cy="219285"/>
            </a:xfrm>
            <a:prstGeom prst="rect">
              <a:avLst/>
            </a:prstGeom>
          </p:spPr>
        </p:pic>
        <p:pic>
          <p:nvPicPr>
            <p:cNvPr id="24" name="Image 23">
              <a:extLst>
                <a:ext uri="{FF2B5EF4-FFF2-40B4-BE49-F238E27FC236}">
                  <a16:creationId xmlns:a16="http://schemas.microsoft.com/office/drawing/2014/main" id="{DBE66F8F-963B-B1E4-5174-D87D818BF9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26947" y="1462495"/>
              <a:ext cx="173980" cy="173980"/>
            </a:xfrm>
            <a:prstGeom prst="rect">
              <a:avLst/>
            </a:prstGeom>
          </p:spPr>
        </p:pic>
        <p:cxnSp>
          <p:nvCxnSpPr>
            <p:cNvPr id="25" name="Connecteur en angle 35">
              <a:extLst>
                <a:ext uri="{FF2B5EF4-FFF2-40B4-BE49-F238E27FC236}">
                  <a16:creationId xmlns:a16="http://schemas.microsoft.com/office/drawing/2014/main" id="{65FAAB65-4E02-4D73-B1D9-3CC9981A022A}"/>
                </a:ext>
              </a:extLst>
            </p:cNvPr>
            <p:cNvCxnSpPr/>
            <p:nvPr/>
          </p:nvCxnSpPr>
          <p:spPr>
            <a:xfrm rot="10800000">
              <a:off x="2475177" y="3039964"/>
              <a:ext cx="532235" cy="1037"/>
            </a:xfrm>
            <a:prstGeom prst="bentConnector3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en angle 37">
              <a:extLst>
                <a:ext uri="{FF2B5EF4-FFF2-40B4-BE49-F238E27FC236}">
                  <a16:creationId xmlns:a16="http://schemas.microsoft.com/office/drawing/2014/main" id="{16409E15-EDC7-862D-082F-30616D680569}"/>
                </a:ext>
              </a:extLst>
            </p:cNvPr>
            <p:cNvCxnSpPr/>
            <p:nvPr/>
          </p:nvCxnSpPr>
          <p:spPr>
            <a:xfrm rot="10800000" flipV="1">
              <a:off x="2515774" y="2608258"/>
              <a:ext cx="491641" cy="140745"/>
            </a:xfrm>
            <a:prstGeom prst="bentConnector3">
              <a:avLst>
                <a:gd name="adj1" fmla="val -475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en angle 50">
              <a:extLst>
                <a:ext uri="{FF2B5EF4-FFF2-40B4-BE49-F238E27FC236}">
                  <a16:creationId xmlns:a16="http://schemas.microsoft.com/office/drawing/2014/main" id="{7ADB5B0F-A64C-DBD9-8E36-122A1D95A904}"/>
                </a:ext>
              </a:extLst>
            </p:cNvPr>
            <p:cNvCxnSpPr/>
            <p:nvPr/>
          </p:nvCxnSpPr>
          <p:spPr>
            <a:xfrm rot="5400000">
              <a:off x="2206302" y="2099825"/>
              <a:ext cx="574223" cy="337875"/>
            </a:xfrm>
            <a:prstGeom prst="bentConnector3">
              <a:avLst>
                <a:gd name="adj1" fmla="val 100732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en angle 62">
              <a:extLst>
                <a:ext uri="{FF2B5EF4-FFF2-40B4-BE49-F238E27FC236}">
                  <a16:creationId xmlns:a16="http://schemas.microsoft.com/office/drawing/2014/main" id="{5EF15A3E-19A4-0CEA-7E61-B089BABB14BF}"/>
                </a:ext>
              </a:extLst>
            </p:cNvPr>
            <p:cNvCxnSpPr/>
            <p:nvPr/>
          </p:nvCxnSpPr>
          <p:spPr>
            <a:xfrm rot="16200000" flipH="1">
              <a:off x="2088731" y="2252843"/>
              <a:ext cx="156480" cy="1279"/>
            </a:xfrm>
            <a:prstGeom prst="bentConnector3">
              <a:avLst>
                <a:gd name="adj1" fmla="val 50000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en angle 65">
              <a:extLst>
                <a:ext uri="{FF2B5EF4-FFF2-40B4-BE49-F238E27FC236}">
                  <a16:creationId xmlns:a16="http://schemas.microsoft.com/office/drawing/2014/main" id="{4C3C3448-C249-8CFF-30D7-32D9AC295146}"/>
                </a:ext>
              </a:extLst>
            </p:cNvPr>
            <p:cNvCxnSpPr/>
            <p:nvPr/>
          </p:nvCxnSpPr>
          <p:spPr>
            <a:xfrm rot="16200000" flipH="1">
              <a:off x="1303727" y="2329492"/>
              <a:ext cx="269447" cy="117421"/>
            </a:xfrm>
            <a:prstGeom prst="bentConnector3">
              <a:avLst>
                <a:gd name="adj1" fmla="val 102056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2F2B0A59-BF0B-E7D0-F876-BEC251CA59B5}"/>
                </a:ext>
              </a:extLst>
            </p:cNvPr>
            <p:cNvCxnSpPr/>
            <p:nvPr/>
          </p:nvCxnSpPr>
          <p:spPr>
            <a:xfrm>
              <a:off x="1796430" y="1745984"/>
              <a:ext cx="1" cy="59006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en angle 82">
              <a:extLst>
                <a:ext uri="{FF2B5EF4-FFF2-40B4-BE49-F238E27FC236}">
                  <a16:creationId xmlns:a16="http://schemas.microsoft.com/office/drawing/2014/main" id="{E3483571-62AE-7C32-A1C9-528145EC0D71}"/>
                </a:ext>
              </a:extLst>
            </p:cNvPr>
            <p:cNvCxnSpPr/>
            <p:nvPr/>
          </p:nvCxnSpPr>
          <p:spPr>
            <a:xfrm rot="16200000" flipH="1">
              <a:off x="754159" y="2101144"/>
              <a:ext cx="790956" cy="364016"/>
            </a:xfrm>
            <a:prstGeom prst="bentConnector3">
              <a:avLst>
                <a:gd name="adj1" fmla="val 99107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en angle 89">
              <a:extLst>
                <a:ext uri="{FF2B5EF4-FFF2-40B4-BE49-F238E27FC236}">
                  <a16:creationId xmlns:a16="http://schemas.microsoft.com/office/drawing/2014/main" id="{A2733D46-079B-D76D-AF1B-CBF857A8E9D4}"/>
                </a:ext>
              </a:extLst>
            </p:cNvPr>
            <p:cNvCxnSpPr/>
            <p:nvPr/>
          </p:nvCxnSpPr>
          <p:spPr>
            <a:xfrm>
              <a:off x="738547" y="2523735"/>
              <a:ext cx="518044" cy="338940"/>
            </a:xfrm>
            <a:prstGeom prst="bentConnector3">
              <a:avLst>
                <a:gd name="adj1" fmla="val 2098"/>
              </a:avLst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BA00428A-90E2-9F6F-E8F7-7B72AC1D34E7}"/>
                </a:ext>
              </a:extLst>
            </p:cNvPr>
            <p:cNvCxnSpPr/>
            <p:nvPr/>
          </p:nvCxnSpPr>
          <p:spPr>
            <a:xfrm>
              <a:off x="785789" y="3072331"/>
              <a:ext cx="470803" cy="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A5633695-6922-E40F-3DA2-1DAA939B41CE}"/>
              </a:ext>
            </a:extLst>
          </p:cNvPr>
          <p:cNvSpPr txBox="1"/>
          <p:nvPr/>
        </p:nvSpPr>
        <p:spPr>
          <a:xfrm>
            <a:off x="2485914" y="3549192"/>
            <a:ext cx="2731620" cy="205247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defTabSz="914377" eaLnBrk="0" hangingPunct="0">
              <a:spcBef>
                <a:spcPts val="400"/>
              </a:spcBef>
              <a:buClr>
                <a:srgbClr val="FFCC33"/>
              </a:buClr>
            </a:pPr>
            <a:r>
              <a:rPr lang="en-US" sz="1600" b="1" kern="0">
                <a:solidFill>
                  <a:srgbClr val="000000"/>
                </a:solidFill>
                <a:latin typeface="+mj-lt"/>
              </a:rPr>
              <a:t>Scope</a:t>
            </a:r>
            <a:r>
              <a:rPr lang="en-US" sz="1600" kern="0">
                <a:solidFill>
                  <a:srgbClr val="000000"/>
                </a:solidFill>
                <a:latin typeface="+mj-lt"/>
              </a:rPr>
              <a:t> : </a:t>
            </a:r>
          </a:p>
          <a:p>
            <a:pPr marL="285750" indent="-285750" defTabSz="914377" eaLnBrk="0" hangingPunct="0">
              <a:spcBef>
                <a:spcPts val="400"/>
              </a:spcBef>
              <a:buClr>
                <a:srgbClr val="FFCC33"/>
              </a:buClr>
              <a:buFont typeface="Arial" panose="020B0604020202020204" pitchFamily="34" charset="0"/>
              <a:buChar char="•"/>
            </a:pPr>
            <a:r>
              <a:rPr lang="en-US" sz="1600">
                <a:solidFill>
                  <a:srgbClr val="000000"/>
                </a:solidFill>
              </a:rPr>
              <a:t>White Overlays : not decided projects,  out of scope of Strategy Day.</a:t>
            </a:r>
            <a:endParaRPr lang="en-US" sz="1600" kern="0">
              <a:solidFill>
                <a:srgbClr val="000000"/>
              </a:solidFill>
              <a:latin typeface="+mj-lt"/>
            </a:endParaRPr>
          </a:p>
          <a:p>
            <a:pPr marL="285750" indent="-285750" defTabSz="914377" eaLnBrk="0" hangingPunct="0">
              <a:spcBef>
                <a:spcPts val="400"/>
              </a:spcBef>
              <a:buClr>
                <a:srgbClr val="FFCC33"/>
              </a:buClr>
              <a:buFont typeface="Arial" panose="020B0604020202020204" pitchFamily="34" charset="0"/>
              <a:buChar char="•"/>
            </a:pPr>
            <a:r>
              <a:rPr lang="en-US" sz="1600" kern="0">
                <a:solidFill>
                  <a:srgbClr val="000000"/>
                </a:solidFill>
                <a:latin typeface="+mj-lt"/>
              </a:rPr>
              <a:t>Mid-Term-Plan </a:t>
            </a:r>
            <a:r>
              <a:rPr lang="en-US" sz="1600">
                <a:solidFill>
                  <a:srgbClr val="000000"/>
                </a:solidFill>
                <a:latin typeface="+mj-lt"/>
              </a:rPr>
              <a:t>(from budget  year to 5 years spending  visibility).</a:t>
            </a:r>
          </a:p>
          <a:p>
            <a:pPr defTabSz="914377"/>
            <a:endParaRPr lang="en-US" sz="160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35" name="Image 34">
            <a:extLst>
              <a:ext uri="{FF2B5EF4-FFF2-40B4-BE49-F238E27FC236}">
                <a16:creationId xmlns:a16="http://schemas.microsoft.com/office/drawing/2014/main" id="{6658D045-53AF-B58E-3FC5-05EAB06DB24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303" y="2120201"/>
            <a:ext cx="1029091" cy="1029091"/>
          </a:xfrm>
          <a:prstGeom prst="rect">
            <a:avLst/>
          </a:prstGeom>
        </p:spPr>
      </p:pic>
      <p:sp>
        <p:nvSpPr>
          <p:cNvPr id="36" name="ZoneTexte 35">
            <a:extLst>
              <a:ext uri="{FF2B5EF4-FFF2-40B4-BE49-F238E27FC236}">
                <a16:creationId xmlns:a16="http://schemas.microsoft.com/office/drawing/2014/main" id="{000AAD5B-5DEE-161D-F028-3CCBACD5A311}"/>
              </a:ext>
            </a:extLst>
          </p:cNvPr>
          <p:cNvSpPr txBox="1"/>
          <p:nvPr/>
        </p:nvSpPr>
        <p:spPr>
          <a:xfrm>
            <a:off x="5727682" y="3549192"/>
            <a:ext cx="1158333" cy="114057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defTabSz="914377" eaLnBrk="0" hangingPunct="0">
              <a:spcBef>
                <a:spcPts val="400"/>
              </a:spcBef>
              <a:buClr>
                <a:srgbClr val="FFCC33"/>
              </a:buClr>
            </a:pPr>
            <a:r>
              <a:rPr lang="fr-FR" sz="1600" b="1" kern="0" err="1">
                <a:solidFill>
                  <a:srgbClr val="000000"/>
                </a:solidFill>
                <a:latin typeface="+mj-lt"/>
              </a:rPr>
              <a:t>What</a:t>
            </a:r>
            <a:r>
              <a:rPr lang="fr-FR" sz="1600" b="1" kern="0">
                <a:solidFill>
                  <a:srgbClr val="000000"/>
                </a:solidFill>
                <a:latin typeface="+mj-lt"/>
              </a:rPr>
              <a:t> </a:t>
            </a:r>
            <a:r>
              <a:rPr lang="fr-FR" sz="1600" kern="0">
                <a:solidFill>
                  <a:srgbClr val="000000"/>
                </a:solidFill>
                <a:latin typeface="+mj-lt"/>
              </a:rPr>
              <a:t>:</a:t>
            </a:r>
          </a:p>
          <a:p>
            <a:pPr defTabSz="914377" eaLnBrk="0" hangingPunct="0">
              <a:spcBef>
                <a:spcPts val="400"/>
              </a:spcBef>
              <a:buClr>
                <a:srgbClr val="FFCC33"/>
              </a:buClr>
            </a:pPr>
            <a:r>
              <a:rPr lang="fr-FR" sz="1600" kern="0">
                <a:solidFill>
                  <a:srgbClr val="000000"/>
                </a:solidFill>
                <a:latin typeface="+mj-lt"/>
              </a:rPr>
              <a:t>Bi-</a:t>
            </a:r>
            <a:r>
              <a:rPr lang="fr-FR" sz="1600" kern="0" err="1">
                <a:solidFill>
                  <a:srgbClr val="000000"/>
                </a:solidFill>
                <a:latin typeface="+mj-lt"/>
              </a:rPr>
              <a:t>Annual</a:t>
            </a:r>
            <a:r>
              <a:rPr lang="fr-FR" sz="1600" kern="0">
                <a:solidFill>
                  <a:srgbClr val="000000"/>
                </a:solidFill>
                <a:latin typeface="+mj-lt"/>
              </a:rPr>
              <a:t> Arbitration  Process</a:t>
            </a: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FF61AEF7-1981-E154-6B26-FCE03296982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679" y="2033578"/>
            <a:ext cx="1136457" cy="1136457"/>
          </a:xfrm>
          <a:prstGeom prst="rect">
            <a:avLst/>
          </a:prstGeom>
        </p:spPr>
      </p:pic>
      <p:sp>
        <p:nvSpPr>
          <p:cNvPr id="38" name="ZoneTexte 37">
            <a:extLst>
              <a:ext uri="{FF2B5EF4-FFF2-40B4-BE49-F238E27FC236}">
                <a16:creationId xmlns:a16="http://schemas.microsoft.com/office/drawing/2014/main" id="{668E2294-F12D-0AC6-E6A9-F9AA2FCA23B1}"/>
              </a:ext>
            </a:extLst>
          </p:cNvPr>
          <p:cNvSpPr txBox="1"/>
          <p:nvPr/>
        </p:nvSpPr>
        <p:spPr>
          <a:xfrm>
            <a:off x="7427753" y="3549192"/>
            <a:ext cx="1902513" cy="15657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defTabSz="914377" eaLnBrk="0" hangingPunct="0">
              <a:spcBef>
                <a:spcPts val="400"/>
              </a:spcBef>
              <a:buClr>
                <a:srgbClr val="FFCC33"/>
              </a:buClr>
            </a:pPr>
            <a:r>
              <a:rPr lang="fr-FR" sz="1600" b="1" kern="0" dirty="0" err="1">
                <a:solidFill>
                  <a:srgbClr val="000000"/>
                </a:solidFill>
                <a:latin typeface="+mj-lt"/>
              </a:rPr>
              <a:t>Who</a:t>
            </a:r>
            <a:r>
              <a:rPr lang="fr-FR" sz="1600" b="1" kern="0" dirty="0">
                <a:solidFill>
                  <a:srgbClr val="000000"/>
                </a:solidFill>
                <a:latin typeface="+mj-lt"/>
              </a:rPr>
              <a:t> </a:t>
            </a:r>
            <a:r>
              <a:rPr lang="fr-FR" sz="1600" kern="0" dirty="0">
                <a:solidFill>
                  <a:srgbClr val="000000"/>
                </a:solidFill>
                <a:latin typeface="+mj-lt"/>
              </a:rPr>
              <a:t>:</a:t>
            </a:r>
          </a:p>
          <a:p>
            <a:pPr defTabSz="914377" eaLnBrk="0" hangingPunct="0">
              <a:spcBef>
                <a:spcPts val="400"/>
              </a:spcBef>
              <a:buClr>
                <a:srgbClr val="FFCC33"/>
              </a:buClr>
            </a:pPr>
            <a:r>
              <a:rPr lang="fr-FR" sz="1600" kern="0" dirty="0">
                <a:solidFill>
                  <a:srgbClr val="000000"/>
                </a:solidFill>
                <a:latin typeface="+mj-lt"/>
              </a:rPr>
              <a:t>Advanced Product &amp; Planning</a:t>
            </a:r>
            <a:endParaRPr lang="en-US" sz="160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39" name="Image 38">
            <a:extLst>
              <a:ext uri="{FF2B5EF4-FFF2-40B4-BE49-F238E27FC236}">
                <a16:creationId xmlns:a16="http://schemas.microsoft.com/office/drawing/2014/main" id="{A7C944CD-DA32-BEE5-5374-FA2EF11D5B3F}"/>
              </a:ext>
            </a:extLst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7791" y="2126419"/>
            <a:ext cx="1068021" cy="1068021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3C29150A-9196-4CEA-3E40-F927A2862F8A}"/>
              </a:ext>
            </a:extLst>
          </p:cNvPr>
          <p:cNvSpPr txBox="1"/>
          <p:nvPr/>
        </p:nvSpPr>
        <p:spPr>
          <a:xfrm>
            <a:off x="9548031" y="3549192"/>
            <a:ext cx="2510619" cy="19280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 defTabSz="914377"/>
            <a:r>
              <a:rPr lang="fr-FR" sz="1600" b="1" dirty="0" err="1">
                <a:latin typeface="+mj-lt"/>
              </a:rPr>
              <a:t>Deliverable</a:t>
            </a:r>
            <a:r>
              <a:rPr lang="fr-FR" sz="1600" dirty="0">
                <a:latin typeface="+mj-lt"/>
              </a:rPr>
              <a:t> </a:t>
            </a:r>
            <a:r>
              <a:rPr lang="fr-FR" sz="1600" dirty="0">
                <a:solidFill>
                  <a:srgbClr val="000000"/>
                </a:solidFill>
                <a:latin typeface="+mj-lt"/>
              </a:rPr>
              <a:t>:</a:t>
            </a:r>
          </a:p>
          <a:p>
            <a:pPr defTabSz="914377">
              <a:spcBef>
                <a:spcPts val="600"/>
              </a:spcBef>
            </a:pPr>
            <a:r>
              <a:rPr lang="fr-FR" sz="1600" dirty="0">
                <a:latin typeface="+mj-lt"/>
              </a:rPr>
              <a:t>Official </a:t>
            </a:r>
            <a:r>
              <a:rPr lang="fr-FR" sz="1600" dirty="0" err="1">
                <a:latin typeface="+mj-lt"/>
              </a:rPr>
              <a:t>list</a:t>
            </a:r>
            <a:r>
              <a:rPr lang="fr-FR" sz="1600" dirty="0">
                <a:latin typeface="+mj-lt"/>
              </a:rPr>
              <a:t> of </a:t>
            </a:r>
            <a:r>
              <a:rPr lang="en-US" sz="1600" dirty="0">
                <a:latin typeface="+mj-lt"/>
              </a:rPr>
              <a:t>all Overlays and Baseline topics</a:t>
            </a:r>
            <a:endParaRPr lang="en-US" sz="1600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70F6606-33F4-2E9D-5749-CFE595757E9B}"/>
              </a:ext>
            </a:extLst>
          </p:cNvPr>
          <p:cNvSpPr txBox="1"/>
          <p:nvPr/>
        </p:nvSpPr>
        <p:spPr>
          <a:xfrm>
            <a:off x="286197" y="3549192"/>
            <a:ext cx="1991243" cy="18671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 eaLnBrk="0" hangingPunct="0">
              <a:spcBef>
                <a:spcPts val="400"/>
              </a:spcBef>
              <a:buClr>
                <a:srgbClr val="FFCC33"/>
              </a:buClr>
            </a:pPr>
            <a:r>
              <a:rPr lang="fr-FR" sz="1600" b="1" dirty="0" err="1">
                <a:solidFill>
                  <a:srgbClr val="000000"/>
                </a:solidFill>
                <a:latin typeface="+mj-lt"/>
              </a:rPr>
              <a:t>Why</a:t>
            </a:r>
            <a:r>
              <a:rPr lang="fr-FR" sz="1600" dirty="0">
                <a:solidFill>
                  <a:srgbClr val="000000"/>
                </a:solidFill>
                <a:latin typeface="+mj-lt"/>
              </a:rPr>
              <a:t> :</a:t>
            </a:r>
          </a:p>
          <a:p>
            <a:pPr defTabSz="914377" eaLnBrk="0" hangingPunct="0">
              <a:spcBef>
                <a:spcPts val="400"/>
              </a:spcBef>
              <a:buClr>
                <a:srgbClr val="FFCC33"/>
              </a:buClr>
            </a:pPr>
            <a:r>
              <a:rPr lang="en-US" sz="1600" dirty="0">
                <a:solidFill>
                  <a:srgbClr val="000000"/>
                </a:solidFill>
                <a:latin typeface="+mj-lt"/>
              </a:rPr>
              <a:t>Keep under control R&amp;D and CAPEX spendings and arbitrate new funding needs for Renault Group.</a:t>
            </a:r>
            <a:endParaRPr lang="en-US" sz="1600" kern="0" dirty="0">
              <a:solidFill>
                <a:srgbClr val="000000"/>
              </a:solidFill>
              <a:latin typeface="+mj-lt"/>
            </a:endParaRPr>
          </a:p>
        </p:txBody>
      </p:sp>
      <p:pic>
        <p:nvPicPr>
          <p:cNvPr id="44" name="Graphique 43" descr="Euro avec un remplissage uni">
            <a:extLst>
              <a:ext uri="{FF2B5EF4-FFF2-40B4-BE49-F238E27FC236}">
                <a16:creationId xmlns:a16="http://schemas.microsoft.com/office/drawing/2014/main" id="{60A2371D-C772-D562-D79F-E2DB12EFB93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0296" y="2079095"/>
            <a:ext cx="1156557" cy="1156557"/>
          </a:xfrm>
          <a:prstGeom prst="rect">
            <a:avLst/>
          </a:prstGeom>
        </p:spPr>
      </p:pic>
      <p:sp>
        <p:nvSpPr>
          <p:cNvPr id="41" name="Espace réservé du pied de page 1">
            <a:extLst>
              <a:ext uri="{FF2B5EF4-FFF2-40B4-BE49-F238E27FC236}">
                <a16:creationId xmlns:a16="http://schemas.microsoft.com/office/drawing/2014/main" id="{E83AF0BA-8947-CAC1-CF8B-9701C316B7E3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78418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/>
      <p:bldP spid="38" grpId="0"/>
      <p:bldP spid="4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4ED600EF-E2BD-44AD-97A0-B72990DB0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6756438"/>
              </p:ext>
            </p:extLst>
          </p:nvPr>
        </p:nvGraphicFramePr>
        <p:xfrm>
          <a:off x="86498" y="1233388"/>
          <a:ext cx="12105502" cy="548850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160271">
                  <a:extLst>
                    <a:ext uri="{9D8B030D-6E8A-4147-A177-3AD203B41FA5}">
                      <a16:colId xmlns:a16="http://schemas.microsoft.com/office/drawing/2014/main" val="323085184"/>
                    </a:ext>
                  </a:extLst>
                </a:gridCol>
                <a:gridCol w="4560909">
                  <a:extLst>
                    <a:ext uri="{9D8B030D-6E8A-4147-A177-3AD203B41FA5}">
                      <a16:colId xmlns:a16="http://schemas.microsoft.com/office/drawing/2014/main" val="857261408"/>
                    </a:ext>
                  </a:extLst>
                </a:gridCol>
                <a:gridCol w="979223">
                  <a:extLst>
                    <a:ext uri="{9D8B030D-6E8A-4147-A177-3AD203B41FA5}">
                      <a16:colId xmlns:a16="http://schemas.microsoft.com/office/drawing/2014/main" val="1458100222"/>
                    </a:ext>
                  </a:extLst>
                </a:gridCol>
                <a:gridCol w="1156522">
                  <a:extLst>
                    <a:ext uri="{9D8B030D-6E8A-4147-A177-3AD203B41FA5}">
                      <a16:colId xmlns:a16="http://schemas.microsoft.com/office/drawing/2014/main" val="2044584996"/>
                    </a:ext>
                  </a:extLst>
                </a:gridCol>
                <a:gridCol w="2885465">
                  <a:extLst>
                    <a:ext uri="{9D8B030D-6E8A-4147-A177-3AD203B41FA5}">
                      <a16:colId xmlns:a16="http://schemas.microsoft.com/office/drawing/2014/main" val="783054793"/>
                    </a:ext>
                  </a:extLst>
                </a:gridCol>
                <a:gridCol w="1363112">
                  <a:extLst>
                    <a:ext uri="{9D8B030D-6E8A-4147-A177-3AD203B41FA5}">
                      <a16:colId xmlns:a16="http://schemas.microsoft.com/office/drawing/2014/main" val="3861516187"/>
                    </a:ext>
                  </a:extLst>
                </a:gridCol>
              </a:tblGrid>
              <a:tr h="276023"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BRAND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WHAT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SOS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PRIORITY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RATIONALE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>
                          <a:solidFill>
                            <a:schemeClr val="bg1"/>
                          </a:solidFill>
                        </a:rPr>
                        <a:t>APPG PROPOSAL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640134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RENAULT</a:t>
                      </a: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>
                          <a:solidFill>
                            <a:schemeClr val="bg1"/>
                          </a:solidFill>
                        </a:rPr>
                        <a:t>Budget MVS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1003125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PF</a:t>
                      </a:r>
                    </a:p>
                  </a:txBody>
                  <a:tcPr marL="0" marR="0" marT="0" marB="0" anchor="ctr">
                    <a:solidFill>
                      <a:srgbClr val="C3C3C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C3C3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3C3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3C3C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C3C3C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>
                          <a:solidFill>
                            <a:schemeClr val="bg1"/>
                          </a:solidFill>
                        </a:rPr>
                        <a:t>Budget MVS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0349346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 i="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PWT</a:t>
                      </a: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XXX</a:t>
                      </a: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b="1">
                          <a:solidFill>
                            <a:schemeClr val="bg1"/>
                          </a:solidFill>
                        </a:rPr>
                        <a:t>Budget MVS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760775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9473163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08261"/>
                  </a:ext>
                </a:extLst>
              </a:tr>
              <a:tr h="459303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446485"/>
                  </a:ext>
                </a:extLst>
              </a:tr>
              <a:tr h="34067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90885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5957297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9346847"/>
                  </a:ext>
                </a:extLst>
              </a:tr>
              <a:tr h="33122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fr-FR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fr-FR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 b="1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2691685"/>
                  </a:ext>
                </a:extLst>
              </a:tr>
            </a:tbl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8B5E510B-2C85-4EAF-A146-E2D85068D856}"/>
              </a:ext>
            </a:extLst>
          </p:cNvPr>
          <p:cNvSpPr txBox="1"/>
          <p:nvPr/>
        </p:nvSpPr>
        <p:spPr>
          <a:xfrm>
            <a:off x="199292" y="184524"/>
            <a:ext cx="1462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LINE-UP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3DABCA9-B597-4179-BFE8-578E36A26C25}"/>
              </a:ext>
            </a:extLst>
          </p:cNvPr>
          <p:cNvSpPr txBox="1"/>
          <p:nvPr/>
        </p:nvSpPr>
        <p:spPr>
          <a:xfrm>
            <a:off x="6407909" y="171340"/>
            <a:ext cx="5584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Topics to be financed in </a:t>
            </a: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MVS budget</a:t>
            </a:r>
            <a:endParaRPr kumimoji="0" lang="fr-FR" sz="2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544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03E0AEE0-508D-0FD1-5031-22D776D6A55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165725" y="6669163"/>
            <a:ext cx="6044698" cy="15766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9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Renault Group"/>
                <a:ea typeface="+mn-ea"/>
                <a:cs typeface="+mn-cs"/>
              </a:rPr>
              <a:t>PIF APPG R&amp;D/CAPEX  ARBITRATION GATE March  2023</a:t>
            </a:r>
            <a:endParaRPr kumimoji="0" lang="en-GB" sz="9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458AF2-D7D9-F1B3-D0F2-B6832E81EE8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2400" b="1">
                <a:solidFill>
                  <a:schemeClr val="bg1">
                    <a:lumMod val="65000"/>
                  </a:schemeClr>
                </a:solidFill>
                <a:latin typeface="+mj-lt"/>
                <a:ea typeface="+mn-ea"/>
                <a:cs typeface="+mn-cs"/>
              </a:rPr>
              <a:t>SUMMARY</a:t>
            </a:r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056D114-D550-3999-A6E3-16BC4606070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KEY PRINCIPLES &amp; METHODOLOGY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 4-10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B28189B-77C3-3F4C-9849-3DBAE8B650E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197815C-841D-1047-740C-F605C2E0E15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MILESTONE DESCRIPTION &amp; SCOPE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12-13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7AD1492-B1BF-ABFA-5540-C3C389A1C85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9727B7A1-B596-EE3B-3D19-3F618E801EA2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MASTER PLANNING 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 : 15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04DBD3-28FF-2F34-20A6-60AAC3B8060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9433DF34-8FC5-E4A3-181D-56E41BE7DE6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RASIC	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17-18</a:t>
            </a:r>
          </a:p>
          <a:p>
            <a:endParaRPr lang="fr-FR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9B88C771-7DBF-686A-8788-596B93EBF30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A66E1A8E-4372-176B-356B-23141DA4E41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7080440" y="1734503"/>
            <a:ext cx="4908360" cy="612475"/>
          </a:xfrm>
        </p:spPr>
        <p:txBody>
          <a:bodyPr/>
          <a:lstStyle/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DELIVERABLES TIMELINE &amp; TEMPLATE SHEET</a:t>
            </a:r>
          </a:p>
          <a:p>
            <a:r>
              <a:rPr lang="en-US" altLang="en-US" sz="1800" b="1">
                <a:solidFill>
                  <a:schemeClr val="bg1">
                    <a:lumMod val="65000"/>
                  </a:schemeClr>
                </a:solidFill>
              </a:rPr>
              <a:t>Pages : 20-26</a:t>
            </a:r>
          </a:p>
          <a:p>
            <a:r>
              <a:rPr lang="en-US" sz="1800" b="1">
                <a:solidFill>
                  <a:schemeClr val="bg1">
                    <a:lumMod val="65000"/>
                  </a:schemeClr>
                </a:solidFill>
              </a:rPr>
              <a:t> : </a:t>
            </a:r>
          </a:p>
          <a:p>
            <a:endParaRPr lang="fr-FR" sz="18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4D13062-EB68-1AEB-856D-45906BAAED7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endParaRPr lang="fr-FR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4" name="Espace réservé du texte 11">
            <a:extLst>
              <a:ext uri="{FF2B5EF4-FFF2-40B4-BE49-F238E27FC236}">
                <a16:creationId xmlns:a16="http://schemas.microsoft.com/office/drawing/2014/main" id="{0ED4399B-D4D8-E82B-4D11-36DAC94940B9}"/>
              </a:ext>
            </a:extLst>
          </p:cNvPr>
          <p:cNvSpPr txBox="1">
            <a:spLocks/>
          </p:cNvSpPr>
          <p:nvPr/>
        </p:nvSpPr>
        <p:spPr>
          <a:xfrm>
            <a:off x="7080440" y="2669559"/>
            <a:ext cx="4908360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lang="da-DK" sz="2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  <a:defRPr lang="fr-FR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6000" indent="-18000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Clr>
                <a:schemeClr val="tx2"/>
              </a:buClr>
              <a:buFont typeface="Renault Group" pitchFamily="2" charset="0"/>
              <a:buChar char="—"/>
              <a:defRPr sz="1400" kern="120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3pPr>
            <a:lvl4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tx2"/>
                </a:solidFill>
                <a:latin typeface="Renault Group Semibold" pitchFamily="2" charset="0"/>
                <a:ea typeface="+mn-ea"/>
                <a:cs typeface="+mn-cs"/>
              </a:defRPr>
            </a:lvl4pPr>
            <a:lvl5pPr marL="1828754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Renault Group Light"/>
                <a:ea typeface="+mn-ea"/>
                <a:cs typeface="+mn-cs"/>
              </a:rPr>
              <a:t>GLOSARY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Renault Group Light"/>
                <a:ea typeface="+mn-ea"/>
                <a:cs typeface="+mn-cs"/>
              </a:rPr>
              <a:t>Page : 28</a:t>
            </a:r>
          </a:p>
        </p:txBody>
      </p:sp>
      <p:sp>
        <p:nvSpPr>
          <p:cNvPr id="16" name="Espace réservé du texte 14">
            <a:extLst>
              <a:ext uri="{FF2B5EF4-FFF2-40B4-BE49-F238E27FC236}">
                <a16:creationId xmlns:a16="http://schemas.microsoft.com/office/drawing/2014/main" id="{30DC21CF-59CE-876B-7E19-A64873204615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6343839" y="2768048"/>
            <a:ext cx="488950" cy="415498"/>
          </a:xfr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352606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6177594-9549-3C92-8E25-413E3694DA30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5168753" y="6562758"/>
            <a:ext cx="6044698" cy="157661"/>
          </a:xfr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P</a:t>
            </a:r>
            <a:r>
              <a:rPr kumimoji="0" lang="en-US" sz="900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"/>
                <a:ea typeface="+mn-ea"/>
                <a:cs typeface="+mn-cs"/>
              </a:rPr>
              <a:t>PIF APPG R&amp;D/CAPEX  ARBITRATION GATE March  2023</a:t>
            </a:r>
            <a:endParaRPr kumimoji="0" lang="en-GB" sz="900" b="1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"/>
              <a:ea typeface="+mn-ea"/>
              <a:cs typeface="+mn-cs"/>
            </a:endParaRP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4B27BCA-2640-C3ED-7BEF-199E144217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4752" y="477567"/>
            <a:ext cx="9359900" cy="298450"/>
          </a:xfrm>
        </p:spPr>
        <p:txBody>
          <a:bodyPr/>
          <a:lstStyle/>
          <a:p>
            <a:r>
              <a:rPr lang="en-US" altLang="en-US" sz="2400"/>
              <a:t>GLOSSARY</a:t>
            </a:r>
          </a:p>
          <a:p>
            <a:endParaRPr lang="fr-FR"/>
          </a:p>
        </p:txBody>
      </p:sp>
      <p:graphicFrame>
        <p:nvGraphicFramePr>
          <p:cNvPr id="2" name="Tableau 4">
            <a:extLst>
              <a:ext uri="{FF2B5EF4-FFF2-40B4-BE49-F238E27FC236}">
                <a16:creationId xmlns:a16="http://schemas.microsoft.com/office/drawing/2014/main" id="{16717CE0-E02C-5A01-C3F8-1FE55FBE6B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290171"/>
              </p:ext>
            </p:extLst>
          </p:nvPr>
        </p:nvGraphicFramePr>
        <p:xfrm>
          <a:off x="484752" y="1028138"/>
          <a:ext cx="10728698" cy="5364480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1569679">
                  <a:extLst>
                    <a:ext uri="{9D8B030D-6E8A-4147-A177-3AD203B41FA5}">
                      <a16:colId xmlns:a16="http://schemas.microsoft.com/office/drawing/2014/main" val="3891378237"/>
                    </a:ext>
                  </a:extLst>
                </a:gridCol>
                <a:gridCol w="9159019">
                  <a:extLst>
                    <a:ext uri="{9D8B030D-6E8A-4147-A177-3AD203B41FA5}">
                      <a16:colId xmlns:a16="http://schemas.microsoft.com/office/drawing/2014/main" val="1692140914"/>
                    </a:ext>
                  </a:extLst>
                </a:gridCol>
              </a:tblGrid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ACRONYME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622221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RPIF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Regles, Processus, Instructions et Formulaires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2749413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APPG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Advanced Product &amp; Planning Group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6289544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 err="1"/>
                        <a:t>xMC</a:t>
                      </a:r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X Brand Management </a:t>
                      </a:r>
                      <a:r>
                        <a:rPr lang="fr-FR" sz="1600" err="1"/>
                        <a:t>Committee</a:t>
                      </a:r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327335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GCAC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Group Capex and Allocation </a:t>
                      </a:r>
                      <a:r>
                        <a:rPr lang="fr-FR" sz="1600" err="1"/>
                        <a:t>Committee</a:t>
                      </a:r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007062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PPL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Product Performance Leader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9311257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PDL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Product </a:t>
                      </a:r>
                      <a:r>
                        <a:rPr lang="fr-FR" sz="1600" err="1"/>
                        <a:t>Development</a:t>
                      </a:r>
                      <a:r>
                        <a:rPr lang="fr-FR" sz="1600"/>
                        <a:t> Leader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6527397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CCL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Cross Car Line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340188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CAPEX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Capital </a:t>
                      </a:r>
                      <a:r>
                        <a:rPr lang="fr-FR" sz="1600" err="1"/>
                        <a:t>expenditure</a:t>
                      </a:r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6239188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/>
                        <a:t>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Entry Ticket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9925606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 err="1"/>
                        <a:t>MaP</a:t>
                      </a:r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/>
                        <a:t>Marginal Profit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7404403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r>
                        <a:rPr lang="fr-FR" sz="1600" err="1"/>
                        <a:t>REPx</a:t>
                      </a:r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600" err="1"/>
                        <a:t>Reprevision</a:t>
                      </a:r>
                      <a:r>
                        <a:rPr lang="fr-FR" sz="1600"/>
                        <a:t> on x </a:t>
                      </a:r>
                      <a:r>
                        <a:rPr lang="fr-FR" sz="1600" err="1"/>
                        <a:t>month</a:t>
                      </a:r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47691133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8717420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6101250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438378"/>
                  </a:ext>
                </a:extLst>
              </a:tr>
              <a:tr h="300348"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4554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7345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space réservé pour une image  8" descr="Une image contenant arbre, extérieur, rivière, forêt&#10;&#10;Description générée automatiquement">
            <a:extLst>
              <a:ext uri="{FF2B5EF4-FFF2-40B4-BE49-F238E27FC236}">
                <a16:creationId xmlns:a16="http://schemas.microsoft.com/office/drawing/2014/main" id="{F2A86A1D-AB28-D644-8D07-99A594FC443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92CBFC5-8212-46E1-8F4F-9DFCB6C2A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42577" y="2169042"/>
            <a:ext cx="3906846" cy="251991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1C8432E3-6557-853B-5427-904CDC83E752}"/>
              </a:ext>
            </a:extLst>
          </p:cNvPr>
          <p:cNvSpPr txBox="1"/>
          <p:nvPr/>
        </p:nvSpPr>
        <p:spPr>
          <a:xfrm>
            <a:off x="1579418" y="5177642"/>
            <a:ext cx="30757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>
                <a:solidFill>
                  <a:schemeClr val="bg1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60969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3493213" y="3671485"/>
            <a:ext cx="8633641" cy="855803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aaa</a:t>
            </a: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bbb</a:t>
            </a: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493214" y="4579903"/>
            <a:ext cx="4050615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Budget R&amp;D CAPEX</a:t>
            </a:r>
          </a:p>
        </p:txBody>
      </p:sp>
      <p:sp>
        <p:nvSpPr>
          <p:cNvPr id="38" name="Text Box 2"/>
          <p:cNvSpPr txBox="1">
            <a:spLocks noChangeArrowheads="1"/>
          </p:cNvSpPr>
          <p:nvPr/>
        </p:nvSpPr>
        <p:spPr bwMode="auto">
          <a:xfrm>
            <a:off x="65148" y="4953876"/>
            <a:ext cx="3280781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Application</a:t>
            </a:r>
            <a:endParaRPr kumimoji="0" lang="en-US" altLang="fr-FR" sz="1400" b="1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99707" y="1992177"/>
            <a:ext cx="12007333" cy="164211"/>
          </a:xfrm>
          <a:prstGeom prst="rect">
            <a:avLst/>
          </a:prstGeom>
          <a:gradFill flip="none" rotWithShape="1">
            <a:gsLst>
              <a:gs pos="0">
                <a:srgbClr val="99CC00"/>
              </a:gs>
              <a:gs pos="100000">
                <a:srgbClr val="FF9900">
                  <a:shade val="100000"/>
                  <a:satMod val="115000"/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2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S PGothic"/>
              <a:cs typeface="+mn-cs"/>
            </a:endParaRPr>
          </a:p>
        </p:txBody>
      </p:sp>
      <p:sp>
        <p:nvSpPr>
          <p:cNvPr id="73" name="Text Box 3"/>
          <p:cNvSpPr txBox="1">
            <a:spLocks noChangeArrowheads="1"/>
          </p:cNvSpPr>
          <p:nvPr/>
        </p:nvSpPr>
        <p:spPr bwMode="auto">
          <a:xfrm>
            <a:off x="3493214" y="3344188"/>
            <a:ext cx="8630293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Project Description Abstract </a:t>
            </a:r>
          </a:p>
        </p:txBody>
      </p:sp>
      <p:sp>
        <p:nvSpPr>
          <p:cNvPr id="74" name="Text Box 3"/>
          <p:cNvSpPr txBox="1">
            <a:spLocks noChangeArrowheads="1"/>
          </p:cNvSpPr>
          <p:nvPr/>
        </p:nvSpPr>
        <p:spPr bwMode="auto">
          <a:xfrm>
            <a:off x="7592929" y="4579902"/>
            <a:ext cx="4536763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Customer b</a:t>
            </a:r>
            <a:r>
              <a:rPr kumimoji="0" lang="en-US" altLang="fr-FR" sz="1600" b="1" i="1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enefit</a:t>
            </a: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 / Cost  saving / </a:t>
            </a:r>
            <a:r>
              <a:rPr kumimoji="0" lang="en-US" altLang="fr-FR" sz="1600" b="1" i="1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Busi</a:t>
            </a: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. value</a:t>
            </a:r>
          </a:p>
        </p:txBody>
      </p:sp>
      <p:sp>
        <p:nvSpPr>
          <p:cNvPr id="75" name="Rectangle 17"/>
          <p:cNvSpPr>
            <a:spLocks noChangeArrowheads="1"/>
          </p:cNvSpPr>
          <p:nvPr/>
        </p:nvSpPr>
        <p:spPr bwMode="auto">
          <a:xfrm>
            <a:off x="3493212" y="4862366"/>
            <a:ext cx="4050616" cy="1956999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endParaRPr kumimoji="0" 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82554" marR="0" lvl="0" indent="-182554" algn="l" defTabSz="121914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endParaRPr kumimoji="0" 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182554" marR="0" lvl="0" indent="-182554" algn="l" defTabSz="121914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anose="05000000000000000000" pitchFamily="2" charset="2"/>
              <a:buChar char="n"/>
              <a:tabLst/>
              <a:defRPr/>
            </a:pPr>
            <a:endParaRPr kumimoji="0" lang="en-US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</a:t>
            </a:r>
            <a:r>
              <a:rPr kumimoji="0" lang="en-US" sz="10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(1) Budget rate</a:t>
            </a: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Global ET (M€)</a:t>
            </a: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Cash in : Y/N ?        From ?</a:t>
            </a: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Tx/>
              <a:buNone/>
              <a:tabLst>
                <a:tab pos="1082621" algn="l"/>
              </a:tabLst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   </a:t>
            </a:r>
          </a:p>
        </p:txBody>
      </p:sp>
      <p:sp>
        <p:nvSpPr>
          <p:cNvPr id="76" name="Rectangle 17"/>
          <p:cNvSpPr>
            <a:spLocks noChangeArrowheads="1"/>
          </p:cNvSpPr>
          <p:nvPr/>
        </p:nvSpPr>
        <p:spPr bwMode="auto">
          <a:xfrm>
            <a:off x="7600989" y="4928819"/>
            <a:ext cx="4528704" cy="1908135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9" name="Rectangle 20"/>
          <p:cNvSpPr>
            <a:spLocks noChangeArrowheads="1"/>
          </p:cNvSpPr>
          <p:nvPr/>
        </p:nvSpPr>
        <p:spPr bwMode="auto">
          <a:xfrm>
            <a:off x="84961" y="2889410"/>
            <a:ext cx="3254145" cy="90407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endParaRPr kumimoji="0" lang="en-US" sz="6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ad Light"/>
                <a:ea typeface="MS PGothic" pitchFamily="34" charset="-128"/>
                <a:cs typeface="Arial" charset="0"/>
              </a:rPr>
              <a:t>PRODUCTION / SALES SECURIZATION</a:t>
            </a:r>
            <a:endParaRPr kumimoji="0" lang="fr-FR" sz="12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ad Light"/>
                <a:ea typeface="MS PGothic" pitchFamily="34" charset="-128"/>
                <a:cs typeface="Arial" charset="0"/>
              </a:rPr>
              <a:t>EXISTING PORTFOLIO CONTINUITY</a:t>
            </a:r>
            <a:endParaRPr kumimoji="0" lang="en-US" sz="12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ead Light"/>
              <a:ea typeface="MS PGothic" pitchFamily="34" charset="-128"/>
              <a:cs typeface="Arial" charset="0"/>
            </a:endParaRP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ad Light"/>
                <a:ea typeface="MS PGothic" pitchFamily="34" charset="-128"/>
                <a:cs typeface="Arial" charset="0"/>
              </a:rPr>
              <a:t>OPPORTUNITY FOR ADDITIONAL</a:t>
            </a: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ead Light"/>
                <a:ea typeface="MS PGothic" pitchFamily="34" charset="-128"/>
                <a:cs typeface="Arial" charset="0"/>
              </a:rPr>
              <a:t>      PROFIT / TURNOVER</a:t>
            </a: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endParaRPr kumimoji="0" lang="en-US" sz="1051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endParaRPr kumimoji="0" lang="en-US" sz="16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43" name="Rectangle 39"/>
          <p:cNvSpPr/>
          <p:nvPr/>
        </p:nvSpPr>
        <p:spPr>
          <a:xfrm>
            <a:off x="282911" y="1195302"/>
            <a:ext cx="6673376" cy="322365"/>
          </a:xfrm>
          <a:prstGeom prst="rect">
            <a:avLst/>
          </a:prstGeom>
          <a:noFill/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txBody>
          <a:bodyPr anchor="ctr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ja-JP" sz="213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ＭＳ Ｐゴシック" panose="020B0600070205080204" pitchFamily="34" charset="-128"/>
                <a:cs typeface="Segoe UI" panose="020B0502040204020203" pitchFamily="34" charset="0"/>
              </a:rPr>
              <a:t>Project </a:t>
            </a:r>
            <a:r>
              <a:rPr kumimoji="0" lang="fr-FR" altLang="ja-JP" sz="2133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ＭＳ Ｐゴシック" panose="020B0600070205080204" pitchFamily="34" charset="-128"/>
                <a:cs typeface="Segoe UI" panose="020B0502040204020203" pitchFamily="34" charset="0"/>
              </a:rPr>
              <a:t>title</a:t>
            </a:r>
            <a:endParaRPr kumimoji="0" lang="fr-FR" altLang="ja-JP" sz="2133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 panose="020B0502040204020203" pitchFamily="34" charset="0"/>
              <a:ea typeface="ＭＳ Ｐゴシック" panose="020B0600070205080204" pitchFamily="34" charset="-128"/>
              <a:cs typeface="Segoe UI" panose="020B0502040204020203" pitchFamily="34" charset="0"/>
            </a:endParaRPr>
          </a:p>
        </p:txBody>
      </p:sp>
      <p:sp>
        <p:nvSpPr>
          <p:cNvPr id="45" name="Text Box 2"/>
          <p:cNvSpPr txBox="1">
            <a:spLocks noChangeArrowheads="1"/>
          </p:cNvSpPr>
          <p:nvPr/>
        </p:nvSpPr>
        <p:spPr bwMode="auto">
          <a:xfrm>
            <a:off x="84961" y="2556745"/>
            <a:ext cx="3260243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ＭＳ Ｐゴシック" pitchFamily="34" charset="-128"/>
                <a:cs typeface="Arial" charset="0"/>
              </a:rPr>
              <a:t>Request for</a:t>
            </a:r>
            <a:endParaRPr kumimoji="0" lang="en-US" altLang="fr-FR" sz="1600" b="1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graphicFrame>
        <p:nvGraphicFramePr>
          <p:cNvPr id="22" name="Tableau 21">
            <a:extLst>
              <a:ext uri="{FF2B5EF4-FFF2-40B4-BE49-F238E27FC236}">
                <a16:creationId xmlns:a16="http://schemas.microsoft.com/office/drawing/2014/main" id="{19F3A7A0-3879-439B-8B9A-87E46E144F6A}"/>
              </a:ext>
            </a:extLst>
          </p:cNvPr>
          <p:cNvGraphicFramePr>
            <a:graphicFrameLocks noGrp="1"/>
          </p:cNvGraphicFramePr>
          <p:nvPr/>
        </p:nvGraphicFramePr>
        <p:xfrm>
          <a:off x="7622238" y="4928935"/>
          <a:ext cx="4501269" cy="1918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83654">
                  <a:extLst>
                    <a:ext uri="{9D8B030D-6E8A-4147-A177-3AD203B41FA5}">
                      <a16:colId xmlns:a16="http://schemas.microsoft.com/office/drawing/2014/main" val="1247672698"/>
                    </a:ext>
                  </a:extLst>
                </a:gridCol>
                <a:gridCol w="1917615">
                  <a:extLst>
                    <a:ext uri="{9D8B030D-6E8A-4147-A177-3AD203B41FA5}">
                      <a16:colId xmlns:a16="http://schemas.microsoft.com/office/drawing/2014/main" val="2138464192"/>
                    </a:ext>
                  </a:extLst>
                </a:gridCol>
              </a:tblGrid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additional </a:t>
                      </a:r>
                      <a:r>
                        <a:rPr lang="en-US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PMa</a:t>
                      </a:r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(M€)</a:t>
                      </a:r>
                      <a:endParaRPr lang="fr-FR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039179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Volume (Ku)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721295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Custumer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Value </a:t>
                      </a:r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(€) / Mix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4502527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MSRP (K€) /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Cost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saving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(€)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721396"/>
                  </a:ext>
                </a:extLst>
              </a:tr>
              <a:tr h="383676"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Clr>
                          <a:srgbClr val="FF0000"/>
                        </a:buClr>
                        <a:buSzPct val="200000"/>
                        <a:buFont typeface="Wingdings" panose="05000000000000000000" pitchFamily="2" charset="2"/>
                        <a:buNone/>
                      </a:pP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additional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200" b="1" u="none" strike="noStrike" kern="120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Turn</a:t>
                      </a:r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Over (M€)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377" rtl="0" eaLnBrk="1" fontAlgn="ctr" latinLnBrk="0" hangingPunct="1">
                        <a:buFont typeface="Wingdings" panose="05000000000000000000" pitchFamily="2" charset="2"/>
                        <a:buNone/>
                      </a:pPr>
                      <a:endParaRPr lang="en-US" sz="1200" b="1" u="none" strike="noStrike" kern="120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7968236"/>
                  </a:ext>
                </a:extLst>
              </a:tr>
            </a:tbl>
          </a:graphicData>
        </a:graphic>
      </p:graphicFrame>
      <p:sp>
        <p:nvSpPr>
          <p:cNvPr id="48" name="Rectangle 20">
            <a:extLst>
              <a:ext uri="{FF2B5EF4-FFF2-40B4-BE49-F238E27FC236}">
                <a16:creationId xmlns:a16="http://schemas.microsoft.com/office/drawing/2014/main" id="{39344D88-D0CC-4D4E-B037-BC6D4681A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47" y="4158494"/>
            <a:ext cx="3280056" cy="75380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endParaRPr kumimoji="0" lang="en-US" sz="6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Start of </a:t>
            </a:r>
            <a:r>
              <a:rPr kumimoji="0" lang="fr-FR" sz="12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project</a:t>
            </a: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: date</a:t>
            </a: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Start of dev at the </a:t>
            </a:r>
            <a:r>
              <a:rPr kumimoji="0" lang="fr-FR" sz="12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latest</a:t>
            </a: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: date</a:t>
            </a: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SOS </a:t>
            </a:r>
            <a:r>
              <a:rPr kumimoji="0" lang="fr-FR" sz="12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requested</a:t>
            </a: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: date</a:t>
            </a:r>
          </a:p>
        </p:txBody>
      </p:sp>
      <p:sp>
        <p:nvSpPr>
          <p:cNvPr id="49" name="Text Box 2">
            <a:extLst>
              <a:ext uri="{FF2B5EF4-FFF2-40B4-BE49-F238E27FC236}">
                <a16:creationId xmlns:a16="http://schemas.microsoft.com/office/drawing/2014/main" id="{EBADA38E-67D1-485D-BEED-470ED4DEDB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48" y="3837702"/>
            <a:ext cx="3294501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Arial" charset="0"/>
              </a:rPr>
              <a:t>Project Schedule</a:t>
            </a:r>
            <a:endParaRPr kumimoji="0" lang="en-US" altLang="fr-FR" sz="1600" b="1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0" name="Rectangle 20">
            <a:extLst>
              <a:ext uri="{FF2B5EF4-FFF2-40B4-BE49-F238E27FC236}">
                <a16:creationId xmlns:a16="http://schemas.microsoft.com/office/drawing/2014/main" id="{101B62C5-C145-40E4-89CA-5CE53344A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09" y="5250637"/>
            <a:ext cx="3280780" cy="915436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endParaRPr kumimoji="0" lang="en-US" sz="6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Plant UM / UCM (</a:t>
            </a:r>
            <a:r>
              <a:rPr kumimoji="0" lang="fr-FR" sz="12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which</a:t>
            </a: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one)</a:t>
            </a:r>
            <a:endParaRPr kumimoji="0" lang="fr-FR" sz="12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highlight>
                <a:srgbClr val="FFFF00"/>
              </a:highlight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Family / </a:t>
            </a:r>
            <a:r>
              <a:rPr kumimoji="0" lang="fr-FR" sz="12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Vehicle</a:t>
            </a: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kumimoji="0" lang="fr-FR" sz="1051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(</a:t>
            </a:r>
            <a:r>
              <a:rPr kumimoji="0" lang="fr-FR" sz="1051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which</a:t>
            </a:r>
            <a:r>
              <a:rPr kumimoji="0" lang="fr-FR" sz="1051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one)</a:t>
            </a: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r>
              <a:rPr kumimoji="0" lang="fr-FR" sz="1200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Market</a:t>
            </a:r>
            <a:r>
              <a:rPr kumimoji="0" lang="fr-FR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</a:t>
            </a:r>
            <a:r>
              <a:rPr kumimoji="0" lang="fr-FR" sz="1051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(</a:t>
            </a:r>
            <a:r>
              <a:rPr kumimoji="0" lang="fr-FR" sz="1051" b="1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which</a:t>
            </a:r>
            <a:r>
              <a:rPr kumimoji="0" lang="fr-FR" sz="1051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 one)</a:t>
            </a: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Other </a:t>
            </a:r>
            <a:r>
              <a:rPr kumimoji="0" lang="en-US" sz="10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(to be specified)</a:t>
            </a: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endParaRPr kumimoji="0" lang="fr-FR" sz="12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endParaRPr kumimoji="0" lang="fr-FR" sz="1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  <a:p>
            <a:pPr marL="261925" marR="0" lvl="0" indent="-261925" algn="l" defTabSz="121914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prstClr val="black"/>
              </a:buClr>
              <a:buSzPct val="100000"/>
              <a:buFont typeface="Wingdings" panose="05000000000000000000" pitchFamily="2" charset="2"/>
              <a:buChar char="p"/>
              <a:tabLst/>
              <a:defRPr/>
            </a:pPr>
            <a:endParaRPr kumimoji="0" lang="fr-FR" sz="1400" b="1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MS PGothic" pitchFamily="34" charset="-128"/>
              <a:cs typeface="Arial" charset="0"/>
            </a:endParaRPr>
          </a:p>
        </p:txBody>
      </p:sp>
      <p:sp>
        <p:nvSpPr>
          <p:cNvPr id="51" name="Text Box 2">
            <a:extLst>
              <a:ext uri="{FF2B5EF4-FFF2-40B4-BE49-F238E27FC236}">
                <a16:creationId xmlns:a16="http://schemas.microsoft.com/office/drawing/2014/main" id="{0123A35E-9756-40E0-914E-DC1583E7F2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49" y="6241256"/>
            <a:ext cx="3280780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Risk not to do</a:t>
            </a:r>
            <a:endParaRPr kumimoji="0" lang="en-US" altLang="fr-FR" sz="1400" b="1" i="1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eiryo UI" panose="020B0604030504040204" pitchFamily="50" charset="-128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52" name="Rectangle 20">
            <a:extLst>
              <a:ext uri="{FF2B5EF4-FFF2-40B4-BE49-F238E27FC236}">
                <a16:creationId xmlns:a16="http://schemas.microsoft.com/office/drawing/2014/main" id="{572F7D6B-55B0-4DF9-AC9D-71076C1910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07" y="6538018"/>
            <a:ext cx="3282896" cy="334575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t" anchorCtr="0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prstClr val="black"/>
              </a:buClr>
              <a:buSzPct val="100000"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S PGothic" pitchFamily="34" charset="-128"/>
                <a:cs typeface="Arial" charset="0"/>
              </a:rPr>
              <a:t>(qualitative answer)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DCFD8483-305D-45F3-AC2F-23BA0E6A8394}"/>
              </a:ext>
            </a:extLst>
          </p:cNvPr>
          <p:cNvGraphicFramePr>
            <a:graphicFrameLocks noGrp="1"/>
          </p:cNvGraphicFramePr>
          <p:nvPr/>
        </p:nvGraphicFramePr>
        <p:xfrm>
          <a:off x="3564694" y="4968130"/>
          <a:ext cx="3884070" cy="10751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7033">
                  <a:extLst>
                    <a:ext uri="{9D8B030D-6E8A-4147-A177-3AD203B41FA5}">
                      <a16:colId xmlns:a16="http://schemas.microsoft.com/office/drawing/2014/main" val="2647646026"/>
                    </a:ext>
                  </a:extLst>
                </a:gridCol>
                <a:gridCol w="719191">
                  <a:extLst>
                    <a:ext uri="{9D8B030D-6E8A-4147-A177-3AD203B41FA5}">
                      <a16:colId xmlns:a16="http://schemas.microsoft.com/office/drawing/2014/main" val="1472171002"/>
                    </a:ext>
                  </a:extLst>
                </a:gridCol>
                <a:gridCol w="729465">
                  <a:extLst>
                    <a:ext uri="{9D8B030D-6E8A-4147-A177-3AD203B41FA5}">
                      <a16:colId xmlns:a16="http://schemas.microsoft.com/office/drawing/2014/main" val="3772705038"/>
                    </a:ext>
                  </a:extLst>
                </a:gridCol>
                <a:gridCol w="729465">
                  <a:extLst>
                    <a:ext uri="{9D8B030D-6E8A-4147-A177-3AD203B41FA5}">
                      <a16:colId xmlns:a16="http://schemas.microsoft.com/office/drawing/2014/main" val="4046603228"/>
                    </a:ext>
                  </a:extLst>
                </a:gridCol>
                <a:gridCol w="708916">
                  <a:extLst>
                    <a:ext uri="{9D8B030D-6E8A-4147-A177-3AD203B41FA5}">
                      <a16:colId xmlns:a16="http://schemas.microsoft.com/office/drawing/2014/main" val="2202165242"/>
                    </a:ext>
                  </a:extLst>
                </a:gridCol>
              </a:tblGrid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(M€)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fontAlgn="ctr" latinLnBrk="0" hangingPunct="1"/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fr-FR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377" rtl="0" eaLnBrk="1" fontAlgn="ctr" latinLnBrk="0" hangingPunct="1"/>
                      <a:r>
                        <a:rPr lang="fr-FR" sz="1200" b="1" u="none" strike="noStrike" kern="120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fr-FR" sz="1200" b="1" i="0" u="none" strike="noStrike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186283"/>
                  </a:ext>
                </a:extLst>
              </a:tr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D&amp;D </a:t>
                      </a:r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  <a:endParaRPr lang="fr-FR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fr-FR" sz="1200" u="none" strike="noStrike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8049581"/>
                  </a:ext>
                </a:extLst>
              </a:tr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CAPEX</a:t>
                      </a:r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fr-FR" sz="1100" b="1" i="0" u="none" strike="noStrike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deliv</a:t>
                      </a:r>
                      <a:endParaRPr lang="fr-FR" sz="11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77679641"/>
                  </a:ext>
                </a:extLst>
              </a:tr>
              <a:tr h="268791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CAPEX </a:t>
                      </a:r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cash</a:t>
                      </a:r>
                      <a:endParaRPr lang="fr-FR" sz="12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1" marR="6351" marT="635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7523987"/>
                  </a:ext>
                </a:extLst>
              </a:tr>
            </a:tbl>
          </a:graphicData>
        </a:graphic>
      </p:graphicFrame>
      <p:sp>
        <p:nvSpPr>
          <p:cNvPr id="53" name="Text Box 3">
            <a:extLst>
              <a:ext uri="{FF2B5EF4-FFF2-40B4-BE49-F238E27FC236}">
                <a16:creationId xmlns:a16="http://schemas.microsoft.com/office/drawing/2014/main" id="{B49228DD-470D-4FD6-96AB-12772C0CAF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3213" y="2194170"/>
            <a:ext cx="8630295" cy="338554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ctr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Meiryo UI" panose="020B0604030504040204" pitchFamily="50" charset="-128"/>
                <a:cs typeface="Meiryo UI" panose="020B0604030504040204" pitchFamily="50" charset="-128"/>
              </a:rPr>
              <a:t>Context Abstract </a:t>
            </a:r>
          </a:p>
        </p:txBody>
      </p:sp>
      <p:sp>
        <p:nvSpPr>
          <p:cNvPr id="54" name="Rectangle 17">
            <a:extLst>
              <a:ext uri="{FF2B5EF4-FFF2-40B4-BE49-F238E27FC236}">
                <a16:creationId xmlns:a16="http://schemas.microsoft.com/office/drawing/2014/main" id="{B1DEDA47-DB60-4563-97BC-E506F466A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3213" y="2503346"/>
            <a:ext cx="8613827" cy="716697"/>
          </a:xfrm>
          <a:prstGeom prst="rect">
            <a:avLst/>
          </a:prstGeom>
          <a:solidFill>
            <a:srgbClr val="FFFFFF"/>
          </a:solidFill>
          <a:ln w="12700" cap="flat" cmpd="sng" algn="ctr">
            <a:solidFill>
              <a:srgbClr val="000000"/>
            </a:solidFill>
            <a:prstDash val="solid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aaa</a:t>
            </a: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bbb</a:t>
            </a:r>
            <a:r>
              <a:rPr kumimoji="0" lang="en-US" sz="1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Meiryo UI" panose="020B0604030504040204" pitchFamily="50" charset="-128"/>
              </a:rPr>
              <a:t>…</a:t>
            </a:r>
          </a:p>
        </p:txBody>
      </p:sp>
      <p:sp>
        <p:nvSpPr>
          <p:cNvPr id="55" name="ZoneTexte 54">
            <a:extLst>
              <a:ext uri="{FF2B5EF4-FFF2-40B4-BE49-F238E27FC236}">
                <a16:creationId xmlns:a16="http://schemas.microsoft.com/office/drawing/2014/main" id="{81AF5D8C-77CC-45B5-85F4-06A7FB8DE622}"/>
              </a:ext>
            </a:extLst>
          </p:cNvPr>
          <p:cNvSpPr txBox="1"/>
          <p:nvPr/>
        </p:nvSpPr>
        <p:spPr>
          <a:xfrm>
            <a:off x="6032027" y="1095505"/>
            <a:ext cx="2928268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fr-FR"/>
            </a:defPPr>
            <a:lvl1pPr algn="ctr" defTabSz="1219170" fontAlgn="base">
              <a:spcBef>
                <a:spcPct val="0"/>
              </a:spcBef>
              <a:spcAft>
                <a:spcPct val="0"/>
              </a:spcAft>
              <a:defRPr kumimoji="0" sz="1200" b="1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Budget Owner : xxx</a:t>
            </a:r>
          </a:p>
        </p:txBody>
      </p:sp>
      <p:pic>
        <p:nvPicPr>
          <p:cNvPr id="71" name="Image 70">
            <a:extLst>
              <a:ext uri="{FF2B5EF4-FFF2-40B4-BE49-F238E27FC236}">
                <a16:creationId xmlns:a16="http://schemas.microsoft.com/office/drawing/2014/main" id="{BD17E222-64E6-49EF-8879-70A9C0FCE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2737" y="1249869"/>
            <a:ext cx="475928" cy="267148"/>
          </a:xfrm>
          <a:prstGeom prst="rect">
            <a:avLst/>
          </a:prstGeom>
        </p:spPr>
      </p:pic>
      <p:pic>
        <p:nvPicPr>
          <p:cNvPr id="72" name="Image 71">
            <a:extLst>
              <a:ext uri="{FF2B5EF4-FFF2-40B4-BE49-F238E27FC236}">
                <a16:creationId xmlns:a16="http://schemas.microsoft.com/office/drawing/2014/main" id="{222DBF66-100E-432C-B03A-168F26246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77263" y="1176513"/>
            <a:ext cx="372359" cy="443235"/>
          </a:xfrm>
          <a:prstGeom prst="rect">
            <a:avLst/>
          </a:prstGeom>
        </p:spPr>
      </p:pic>
      <p:pic>
        <p:nvPicPr>
          <p:cNvPr id="77" name="Picture 2">
            <a:extLst>
              <a:ext uri="{FF2B5EF4-FFF2-40B4-BE49-F238E27FC236}">
                <a16:creationId xmlns:a16="http://schemas.microsoft.com/office/drawing/2014/main" id="{87E3D5D7-B32F-4F9A-817F-692C3F81DE5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51" b="45706"/>
          <a:stretch/>
        </p:blipFill>
        <p:spPr bwMode="auto">
          <a:xfrm>
            <a:off x="10493008" y="1260762"/>
            <a:ext cx="554835" cy="258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Image 77">
            <a:extLst>
              <a:ext uri="{FF2B5EF4-FFF2-40B4-BE49-F238E27FC236}">
                <a16:creationId xmlns:a16="http://schemas.microsoft.com/office/drawing/2014/main" id="{9FA5A267-AD91-404B-9C62-44EF28B2310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4808" t="-2249" r="63968" b="23850"/>
          <a:stretch/>
        </p:blipFill>
        <p:spPr>
          <a:xfrm>
            <a:off x="11584788" y="1241883"/>
            <a:ext cx="507507" cy="448467"/>
          </a:xfrm>
          <a:prstGeom prst="rect">
            <a:avLst/>
          </a:prstGeom>
        </p:spPr>
      </p:pic>
      <p:pic>
        <p:nvPicPr>
          <p:cNvPr id="79" name="Image 78">
            <a:extLst>
              <a:ext uri="{FF2B5EF4-FFF2-40B4-BE49-F238E27FC236}">
                <a16:creationId xmlns:a16="http://schemas.microsoft.com/office/drawing/2014/main" id="{0C5A93E7-7B5C-44CC-8EAA-4D343BFE1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5012" y="1199393"/>
            <a:ext cx="338195" cy="402568"/>
          </a:xfrm>
          <a:prstGeom prst="rect">
            <a:avLst/>
          </a:prstGeom>
        </p:spPr>
      </p:pic>
      <p:sp>
        <p:nvSpPr>
          <p:cNvPr id="80" name="ZoneTexte 79">
            <a:extLst>
              <a:ext uri="{FF2B5EF4-FFF2-40B4-BE49-F238E27FC236}">
                <a16:creationId xmlns:a16="http://schemas.microsoft.com/office/drawing/2014/main" id="{871FE6AB-7F8D-41B4-9B3F-BF4BB0D5724B}"/>
              </a:ext>
            </a:extLst>
          </p:cNvPr>
          <p:cNvSpPr txBox="1"/>
          <p:nvPr/>
        </p:nvSpPr>
        <p:spPr>
          <a:xfrm>
            <a:off x="9711913" y="1691828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F84F0F47-53D5-452F-9941-9313390F885C}"/>
              </a:ext>
            </a:extLst>
          </p:cNvPr>
          <p:cNvSpPr txBox="1"/>
          <p:nvPr/>
        </p:nvSpPr>
        <p:spPr>
          <a:xfrm>
            <a:off x="10130026" y="1679343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FE6F5D02-3D08-44C0-B0BD-05214F0749EC}"/>
              </a:ext>
            </a:extLst>
          </p:cNvPr>
          <p:cNvSpPr txBox="1"/>
          <p:nvPr/>
        </p:nvSpPr>
        <p:spPr>
          <a:xfrm>
            <a:off x="10642213" y="1690349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4" name="ZoneTexte 83">
            <a:extLst>
              <a:ext uri="{FF2B5EF4-FFF2-40B4-BE49-F238E27FC236}">
                <a16:creationId xmlns:a16="http://schemas.microsoft.com/office/drawing/2014/main" id="{FF52B886-D5B5-490E-813C-7FD8FA68F219}"/>
              </a:ext>
            </a:extLst>
          </p:cNvPr>
          <p:cNvSpPr txBox="1"/>
          <p:nvPr/>
        </p:nvSpPr>
        <p:spPr>
          <a:xfrm>
            <a:off x="11172802" y="1679343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E114BF1-6D46-4830-B125-C9146D791D8C}"/>
              </a:ext>
            </a:extLst>
          </p:cNvPr>
          <p:cNvSpPr/>
          <p:nvPr/>
        </p:nvSpPr>
        <p:spPr>
          <a:xfrm>
            <a:off x="10120317" y="1512253"/>
            <a:ext cx="448371" cy="15388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itchFamily="34" charset="-128"/>
                <a:cs typeface="Arial" charset="0"/>
              </a:rPr>
              <a:t> LCV</a:t>
            </a:r>
            <a:endParaRPr kumimoji="0" lang="fr-FR" sz="1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S PGothic" pitchFamily="34" charset="-128"/>
              <a:cs typeface="Arial" charset="0"/>
            </a:endParaRPr>
          </a:p>
        </p:txBody>
      </p:sp>
      <p:sp>
        <p:nvSpPr>
          <p:cNvPr id="86" name="ZoneTexte 85">
            <a:extLst>
              <a:ext uri="{FF2B5EF4-FFF2-40B4-BE49-F238E27FC236}">
                <a16:creationId xmlns:a16="http://schemas.microsoft.com/office/drawing/2014/main" id="{2C98A35A-DE21-47BB-B19E-524CA7844464}"/>
              </a:ext>
            </a:extLst>
          </p:cNvPr>
          <p:cNvSpPr txBox="1"/>
          <p:nvPr/>
        </p:nvSpPr>
        <p:spPr>
          <a:xfrm>
            <a:off x="6032027" y="1382708"/>
            <a:ext cx="2928268" cy="27699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fr-FR"/>
            </a:defPPr>
            <a:lvl1pPr algn="ctr" defTabSz="1219170" fontAlgn="base">
              <a:spcBef>
                <a:spcPct val="0"/>
              </a:spcBef>
              <a:spcAft>
                <a:spcPct val="0"/>
              </a:spcAft>
              <a:defRPr kumimoji="0" sz="1200" b="1">
                <a:solidFill>
                  <a:prstClr val="white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</a:rPr>
              <a:t>Project leader : xxx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215AD0-0BA4-429E-977E-41F76453D6A5}"/>
              </a:ext>
            </a:extLst>
          </p:cNvPr>
          <p:cNvSpPr/>
          <p:nvPr/>
        </p:nvSpPr>
        <p:spPr>
          <a:xfrm>
            <a:off x="8998719" y="1077915"/>
            <a:ext cx="3128135" cy="8558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ad Light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D0F797-AB80-42AD-8417-DF9F42AD5B72}"/>
              </a:ext>
            </a:extLst>
          </p:cNvPr>
          <p:cNvSpPr/>
          <p:nvPr/>
        </p:nvSpPr>
        <p:spPr>
          <a:xfrm>
            <a:off x="99708" y="1089790"/>
            <a:ext cx="5851617" cy="85580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ead Light"/>
              <a:ea typeface="+mn-ea"/>
              <a:cs typeface="+mn-cs"/>
            </a:endParaRP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D2E18E12-3F7B-4450-ABB9-3F8C441CC586}"/>
              </a:ext>
            </a:extLst>
          </p:cNvPr>
          <p:cNvSpPr txBox="1"/>
          <p:nvPr/>
        </p:nvSpPr>
        <p:spPr>
          <a:xfrm>
            <a:off x="11665490" y="1667099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7155224-7313-4B22-9987-20682AFA27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04697" y="1164447"/>
            <a:ext cx="444523" cy="443233"/>
          </a:xfrm>
          <a:prstGeom prst="rect">
            <a:avLst/>
          </a:prstGeom>
        </p:spPr>
      </p:pic>
      <p:sp>
        <p:nvSpPr>
          <p:cNvPr id="44" name="ZoneTexte 43">
            <a:extLst>
              <a:ext uri="{FF2B5EF4-FFF2-40B4-BE49-F238E27FC236}">
                <a16:creationId xmlns:a16="http://schemas.microsoft.com/office/drawing/2014/main" id="{BDB7240F-BF57-4025-B2DD-AC7093C0DAFC}"/>
              </a:ext>
            </a:extLst>
          </p:cNvPr>
          <p:cNvSpPr txBox="1"/>
          <p:nvPr/>
        </p:nvSpPr>
        <p:spPr>
          <a:xfrm>
            <a:off x="9226382" y="1697540"/>
            <a:ext cx="278263" cy="1692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1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S PGothic" pitchFamily="34" charset="-128"/>
                <a:cs typeface="Arial" charset="0"/>
              </a:rPr>
              <a:t>?</a:t>
            </a:r>
          </a:p>
        </p:txBody>
      </p:sp>
      <p:sp>
        <p:nvSpPr>
          <p:cNvPr id="41" name="Text Box 2">
            <a:extLst>
              <a:ext uri="{FF2B5EF4-FFF2-40B4-BE49-F238E27FC236}">
                <a16:creationId xmlns:a16="http://schemas.microsoft.com/office/drawing/2014/main" id="{81CC9F95-4C54-439E-8AFE-433892DB7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1" y="2195311"/>
            <a:ext cx="3260243" cy="33855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fr-FR" sz="16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34" charset="-128"/>
                <a:cs typeface="Arial" charset="0"/>
              </a:rPr>
              <a:t>Topic </a:t>
            </a:r>
            <a:r>
              <a:rPr kumimoji="0" lang="en-US" altLang="fr-FR" sz="11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34" charset="-128"/>
                <a:cs typeface="Arial" charset="0"/>
              </a:rPr>
              <a:t>(white or blue)  </a:t>
            </a:r>
            <a:r>
              <a:rPr kumimoji="0" lang="en-US" altLang="fr-FR" sz="1400" b="1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ＭＳ Ｐゴシック" pitchFamily="34" charset="-128"/>
                <a:cs typeface="Arial" charset="0"/>
              </a:rPr>
              <a:t>:</a:t>
            </a:r>
            <a:endParaRPr kumimoji="0" lang="en-US" altLang="fr-FR" sz="1600" b="1" i="1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eiryo UI" panose="020B0604030504040204" pitchFamily="50" charset="-128"/>
              <a:cs typeface="Meiryo UI" panose="020B0604030504040204" pitchFamily="50" charset="-128"/>
            </a:endParaRPr>
          </a:p>
        </p:txBody>
      </p:sp>
      <p:sp>
        <p:nvSpPr>
          <p:cNvPr id="42" name="テキスト ボックス 107">
            <a:extLst>
              <a:ext uri="{FF2B5EF4-FFF2-40B4-BE49-F238E27FC236}">
                <a16:creationId xmlns:a16="http://schemas.microsoft.com/office/drawing/2014/main" id="{E4561E83-C9BA-4C09-98C3-0C1D70536267}"/>
              </a:ext>
            </a:extLst>
          </p:cNvPr>
          <p:cNvSpPr txBox="1"/>
          <p:nvPr/>
        </p:nvSpPr>
        <p:spPr>
          <a:xfrm>
            <a:off x="6032027" y="1687539"/>
            <a:ext cx="2928268" cy="276999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121914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Overlay Selection date: </a:t>
            </a:r>
            <a:endParaRPr kumimoji="0" lang="ja-JP" altLang="en-US" sz="12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 panose="020B0502040204020203" pitchFamily="34" charset="0"/>
              <a:ea typeface="MS PGothic" pitchFamily="34" charset="-128"/>
              <a:cs typeface="Segoe UI" panose="020B0502040204020203" pitchFamily="34" charset="0"/>
            </a:endParaRPr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4765389B-AB1A-3D05-081D-E4AC1B459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7776" y="770009"/>
            <a:ext cx="10841464" cy="261316"/>
          </a:xfrm>
        </p:spPr>
        <p:txBody>
          <a:bodyPr/>
          <a:lstStyle/>
          <a:p>
            <a:r>
              <a:rPr lang="fr-FR" sz="2400" b="1">
                <a:ea typeface="MS PGothic" pitchFamily="34" charset="-128"/>
                <a:cs typeface="Arial" charset="0"/>
              </a:rPr>
              <a:t>Template </a:t>
            </a:r>
            <a:r>
              <a:rPr lang="fr-FR" sz="2400" b="1" err="1">
                <a:ea typeface="MS PGothic" pitchFamily="34" charset="-128"/>
                <a:cs typeface="Arial" charset="0"/>
              </a:rPr>
              <a:t>sheet</a:t>
            </a:r>
            <a:r>
              <a:rPr lang="fr-FR" sz="2400" b="1">
                <a:ea typeface="MS PGothic" pitchFamily="34" charset="-128"/>
                <a:cs typeface="Arial" charset="0"/>
              </a:rPr>
              <a:t> for </a:t>
            </a:r>
            <a:r>
              <a:rPr lang="fr-FR" sz="2400" b="1" err="1">
                <a:ea typeface="MS PGothic" pitchFamily="34" charset="-128"/>
                <a:cs typeface="Arial" charset="0"/>
              </a:rPr>
              <a:t>requested</a:t>
            </a:r>
            <a:r>
              <a:rPr lang="fr-FR" sz="2400" b="1">
                <a:ea typeface="MS PGothic" pitchFamily="34" charset="-128"/>
                <a:cs typeface="Arial" charset="0"/>
              </a:rPr>
              <a:t> </a:t>
            </a:r>
            <a:r>
              <a:rPr lang="fr-FR" sz="2400" b="1" err="1">
                <a:ea typeface="MS PGothic" pitchFamily="34" charset="-128"/>
                <a:cs typeface="Arial" charset="0"/>
              </a:rPr>
              <a:t>project</a:t>
            </a:r>
            <a:br>
              <a:rPr lang="fr-FR" sz="2800" b="1">
                <a:solidFill>
                  <a:srgbClr val="FF0000"/>
                </a:solidFill>
                <a:latin typeface="Arial" charset="0"/>
                <a:ea typeface="MS PGothic" pitchFamily="34" charset="-128"/>
                <a:cs typeface="Arial" charset="0"/>
              </a:rPr>
            </a:br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FCADDFEB-E36E-F35E-D11B-A7952354BC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47776" y="375270"/>
            <a:ext cx="9359900" cy="298450"/>
          </a:xfrm>
        </p:spPr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>
              <a:latin typeface="Renault Group Light" panose="020B060402020202020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3E07973-AB94-A31E-4D75-F5E19ACAC0E8}"/>
              </a:ext>
            </a:extLst>
          </p:cNvPr>
          <p:cNvSpPr txBox="1"/>
          <p:nvPr/>
        </p:nvSpPr>
        <p:spPr>
          <a:xfrm>
            <a:off x="461496" y="707610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4DE140D-FA9D-7FF5-83EC-0A62D7C6F7C0}"/>
              </a:ext>
            </a:extLst>
          </p:cNvPr>
          <p:cNvSpPr txBox="1"/>
          <p:nvPr/>
        </p:nvSpPr>
        <p:spPr>
          <a:xfrm>
            <a:off x="75216" y="704336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73322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/>
          </a:p>
        </p:txBody>
      </p:sp>
      <p:sp>
        <p:nvSpPr>
          <p:cNvPr id="41" name="Espace réservé du pied de page 1">
            <a:extLst>
              <a:ext uri="{FF2B5EF4-FFF2-40B4-BE49-F238E27FC236}">
                <a16:creationId xmlns:a16="http://schemas.microsoft.com/office/drawing/2014/main" id="{E83AF0BA-8947-CAC1-CF8B-9701C316B7E3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6E13550B-4A7E-F09D-CB57-DCE0D02426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1329249"/>
              </p:ext>
            </p:extLst>
          </p:nvPr>
        </p:nvGraphicFramePr>
        <p:xfrm>
          <a:off x="485775" y="1272209"/>
          <a:ext cx="10526782" cy="43891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605837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61CD36-4FAC-6337-51A0-A9D19491B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b="1" dirty="0">
                <a:latin typeface="+mj-lt"/>
                <a:ea typeface="+mn-ea"/>
                <a:cs typeface="Arial" panose="020B0604020202020204" pitchFamily="34" charset="0"/>
              </a:rPr>
              <a:t>Background</a:t>
            </a:r>
            <a:br>
              <a:rPr lang="en-US" dirty="0">
                <a:solidFill>
                  <a:schemeClr val="tx1"/>
                </a:solidFill>
                <a:cs typeface="Arial" panose="020B0604020202020204" pitchFamily="34" charset="0"/>
              </a:rPr>
            </a:b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/>
          </a:p>
        </p:txBody>
      </p:sp>
      <p:sp>
        <p:nvSpPr>
          <p:cNvPr id="3" name="Espace réservé du texte 4">
            <a:extLst>
              <a:ext uri="{FF2B5EF4-FFF2-40B4-BE49-F238E27FC236}">
                <a16:creationId xmlns:a16="http://schemas.microsoft.com/office/drawing/2014/main" id="{8C537180-8DD1-2D4A-608B-B86A914694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775" y="1635350"/>
            <a:ext cx="11555804" cy="5019450"/>
          </a:xfrm>
        </p:spPr>
        <p:txBody>
          <a:bodyPr/>
          <a:lstStyle/>
          <a:p>
            <a:pPr marL="361950" indent="-361950" defTabSz="914377">
              <a:buFont typeface="Wingdings" panose="05000000000000000000" pitchFamily="2" charset="2"/>
              <a:buChar char="q"/>
              <a:defRPr/>
            </a:pPr>
            <a:r>
              <a:rPr lang="en-US" sz="1600" b="0" dirty="0">
                <a:solidFill>
                  <a:schemeClr val="tx1"/>
                </a:solidFill>
                <a:cs typeface="Arial" panose="020B0604020202020204" pitchFamily="34" charset="0"/>
              </a:rPr>
              <a:t>Fragmented decision process, with many possible gates to decide new fundings (Leadership Team Committees, </a:t>
            </a:r>
            <a:r>
              <a:rPr lang="en-US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Genbas</a:t>
            </a:r>
            <a:r>
              <a:rPr lang="en-US" sz="1600" b="0" dirty="0">
                <a:solidFill>
                  <a:schemeClr val="tx1"/>
                </a:solidFill>
                <a:cs typeface="Arial" panose="020B0604020202020204" pitchFamily="34" charset="0"/>
              </a:rPr>
              <a:t>, </a:t>
            </a:r>
            <a:r>
              <a:rPr lang="en-US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xMC</a:t>
            </a:r>
            <a:r>
              <a:rPr lang="en-US" sz="1600" b="0" dirty="0">
                <a:solidFill>
                  <a:schemeClr val="tx1"/>
                </a:solidFill>
                <a:cs typeface="Arial" panose="020B0604020202020204" pitchFamily="34" charset="0"/>
              </a:rPr>
              <a:t>, GCAC..) creating confusion on whether to start or not activities within the teams. </a:t>
            </a:r>
          </a:p>
          <a:p>
            <a:pPr marL="380990" indent="-380990" defTabSz="914377">
              <a:buFont typeface="Wingdings" panose="05000000000000000000" pitchFamily="2" charset="2"/>
              <a:buChar char="q"/>
              <a:defRPr/>
            </a:pPr>
            <a:r>
              <a:rPr lang="fr-FR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Difficulty</a:t>
            </a:r>
            <a:r>
              <a:rPr lang="fr-FR" sz="1600" b="0" dirty="0">
                <a:solidFill>
                  <a:schemeClr val="tx1"/>
                </a:solidFill>
                <a:cs typeface="Arial" panose="020B0604020202020204" pitchFamily="34" charset="0"/>
              </a:rPr>
              <a:t> to </a:t>
            </a:r>
            <a:r>
              <a:rPr lang="fr-FR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build</a:t>
            </a:r>
            <a:r>
              <a:rPr lang="fr-FR" sz="1600" b="0" dirty="0">
                <a:solidFill>
                  <a:schemeClr val="tx1"/>
                </a:solidFill>
                <a:cs typeface="Arial" panose="020B0604020202020204" pitchFamily="34" charset="0"/>
              </a:rPr>
              <a:t> an </a:t>
            </a:r>
            <a:r>
              <a:rPr lang="fr-FR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overall</a:t>
            </a:r>
            <a:r>
              <a:rPr lang="fr-FR" sz="1600" b="0" dirty="0">
                <a:solidFill>
                  <a:schemeClr val="tx1"/>
                </a:solidFill>
                <a:cs typeface="Arial" panose="020B0604020202020204" pitchFamily="34" charset="0"/>
              </a:rPr>
              <a:t> and real-time </a:t>
            </a:r>
            <a:r>
              <a:rPr lang="fr-FR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picture</a:t>
            </a:r>
            <a:r>
              <a:rPr lang="fr-FR" sz="1600" b="0" dirty="0">
                <a:solidFill>
                  <a:schemeClr val="tx1"/>
                </a:solidFill>
                <a:cs typeface="Arial" panose="020B0604020202020204" pitchFamily="34" charset="0"/>
              </a:rPr>
              <a:t> of R&amp;D/Capex pile-up, </a:t>
            </a:r>
            <a:r>
              <a:rPr lang="fr-FR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including</a:t>
            </a:r>
            <a:r>
              <a:rPr lang="fr-FR" sz="1600" b="0" dirty="0">
                <a:solidFill>
                  <a:schemeClr val="tx1"/>
                </a:solidFill>
                <a:cs typeface="Arial" panose="020B0604020202020204" pitchFamily="34" charset="0"/>
              </a:rPr>
              <a:t> drift of </a:t>
            </a:r>
            <a:r>
              <a:rPr lang="fr-FR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decided</a:t>
            </a:r>
            <a:r>
              <a:rPr lang="fr-FR" sz="1600" b="0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fr-FR" sz="1600" b="0" dirty="0" err="1">
                <a:solidFill>
                  <a:schemeClr val="tx1"/>
                </a:solidFill>
                <a:cs typeface="Arial" panose="020B0604020202020204" pitchFamily="34" charset="0"/>
              </a:rPr>
              <a:t>projects</a:t>
            </a:r>
            <a:r>
              <a:rPr lang="fr-FR" sz="1600" b="0" dirty="0">
                <a:solidFill>
                  <a:schemeClr val="tx1"/>
                </a:solidFill>
                <a:cs typeface="Arial" panose="020B0604020202020204" pitchFamily="34" charset="0"/>
              </a:rPr>
              <a:t>. </a:t>
            </a:r>
            <a:r>
              <a:rPr lang="nn-NO" sz="1600" b="0" dirty="0">
                <a:solidFill>
                  <a:schemeClr val="tx1"/>
                </a:solidFill>
                <a:cs typeface="Arial" panose="020B0604020202020204" pitchFamily="34" charset="0"/>
              </a:rPr>
              <a:t>As a consequence, no visibility to assess the impact of funding decisions on overall R&amp;D/Capex Budget.</a:t>
            </a:r>
            <a:endParaRPr lang="en-US" sz="1600" b="0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  <a:p>
            <a:pPr marL="380990" indent="-380990" defTabSz="914377">
              <a:buFont typeface="Wingdings" panose="05000000000000000000" pitchFamily="2" charset="2"/>
              <a:buChar char="q"/>
              <a:defRPr/>
            </a:pPr>
            <a:r>
              <a:rPr lang="en-US" sz="1600" b="0" dirty="0">
                <a:solidFill>
                  <a:schemeClr val="tx1"/>
                </a:solidFill>
                <a:cs typeface="Arial" panose="020B0604020202020204" pitchFamily="34" charset="0"/>
              </a:rPr>
              <a:t>W</a:t>
            </a:r>
            <a:r>
              <a:rPr lang="nn-NO" sz="1600" b="0" dirty="0">
                <a:solidFill>
                  <a:schemeClr val="tx1"/>
                </a:solidFill>
                <a:cs typeface="Arial" panose="020B0604020202020204" pitchFamily="34" charset="0"/>
              </a:rPr>
              <a:t>hen driving the back to budget exercises, no consideration of profitability ranking of projects or strategic APPG priorities.</a:t>
            </a:r>
          </a:p>
          <a:p>
            <a:pPr marL="882650" lvl="4" indent="-342900">
              <a:buFont typeface="Wingdings" panose="05000000000000000000" pitchFamily="2" charset="2"/>
              <a:buChar char="§"/>
              <a:defRPr/>
            </a:pPr>
            <a:endParaRPr lang="nn-NO" sz="1600" dirty="0">
              <a:latin typeface="+mj-lt"/>
              <a:cs typeface="Arial" panose="020B0604020202020204" pitchFamily="34" charset="0"/>
            </a:endParaRPr>
          </a:p>
          <a:p>
            <a:pPr marL="87312" lvl="2" indent="0">
              <a:buNone/>
              <a:defRPr/>
            </a:pPr>
            <a:r>
              <a:rPr lang="en-US" sz="2000" b="1" dirty="0">
                <a:latin typeface="+mj-lt"/>
                <a:cs typeface="Arial" panose="020B0604020202020204" pitchFamily="34" charset="0"/>
              </a:rPr>
              <a:t>Objectives</a:t>
            </a:r>
            <a:endParaRPr lang="nn-NO" sz="2000" b="1" dirty="0">
              <a:latin typeface="+mj-lt"/>
              <a:cs typeface="Arial" panose="020B0604020202020204" pitchFamily="34" charset="0"/>
            </a:endParaRPr>
          </a:p>
          <a:p>
            <a:pPr lvl="2">
              <a:defRPr/>
            </a:pPr>
            <a:r>
              <a:rPr lang="en-US" sz="1600" dirty="0">
                <a:latin typeface="+mj-lt"/>
                <a:cs typeface="Arial" panose="020B0604020202020204" pitchFamily="34" charset="0"/>
              </a:rPr>
              <a:t>Keep overall R&amp;D/Capex under control with a unique Group Control Tower.</a:t>
            </a:r>
          </a:p>
          <a:p>
            <a:pPr lvl="2">
              <a:defRPr/>
            </a:pPr>
            <a:r>
              <a:rPr lang="en-US" sz="1600" dirty="0">
                <a:latin typeface="+mj-lt"/>
                <a:cs typeface="Arial" panose="020B0604020202020204" pitchFamily="34" charset="0"/>
              </a:rPr>
              <a:t>For all overlays out of scope of Strategy Day: put in place a new process « APPG Arbitration Gate», in order to enforce the objective of keeping under  control  and  arbitrating budget fundings.</a:t>
            </a:r>
          </a:p>
          <a:p>
            <a:pPr lvl="2">
              <a:defRPr/>
            </a:pPr>
            <a:r>
              <a:rPr lang="nn-NO" sz="1600" dirty="0">
                <a:latin typeface="+mj-lt"/>
                <a:cs typeface="Arial" panose="020B0604020202020204" pitchFamily="34" charset="0"/>
              </a:rPr>
              <a:t>Drive the back to budget exercise using new defined APPG guidelines, including a profitability ranking, and enforce offset proposals when  budget is overrun.</a:t>
            </a:r>
            <a:endParaRPr lang="en-US" sz="1800" dirty="0">
              <a:solidFill>
                <a:srgbClr val="000000"/>
              </a:solidFill>
              <a:latin typeface="+mj-lt"/>
              <a:cs typeface="Arial" panose="020B0604020202020204" pitchFamily="34" charset="0"/>
            </a:endParaRPr>
          </a:p>
          <a:p>
            <a:pPr marL="87312" lvl="2" indent="0">
              <a:buNone/>
              <a:defRPr/>
            </a:pPr>
            <a:endParaRPr lang="nn-NO" sz="2000" dirty="0">
              <a:latin typeface="+mj-lt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7" name="Espace réservé du pied de page 1">
            <a:extLst>
              <a:ext uri="{FF2B5EF4-FFF2-40B4-BE49-F238E27FC236}">
                <a16:creationId xmlns:a16="http://schemas.microsoft.com/office/drawing/2014/main" id="{F4F2B184-5DC0-87C2-A0DE-DD33AD3726B7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282276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61CD36-4FAC-6337-51A0-A9D19491B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6000"/>
          </a:xfrm>
        </p:spPr>
        <p:txBody>
          <a:bodyPr/>
          <a:lstStyle/>
          <a:p>
            <a:r>
              <a:rPr lang="en-US" dirty="0"/>
              <a:t>Background</a:t>
            </a:r>
            <a:br>
              <a:rPr lang="en-US" dirty="0"/>
            </a:b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/>
              <a:t>KEY PRINCIPLES &amp; METHODOLOGY</a:t>
            </a:r>
          </a:p>
          <a:p>
            <a:endParaRPr lang="fr-FR"/>
          </a:p>
        </p:txBody>
      </p:sp>
      <p:graphicFrame>
        <p:nvGraphicFramePr>
          <p:cNvPr id="6" name="Diagramme 5">
            <a:extLst>
              <a:ext uri="{FF2B5EF4-FFF2-40B4-BE49-F238E27FC236}">
                <a16:creationId xmlns:a16="http://schemas.microsoft.com/office/drawing/2014/main" id="{BC0A0766-BF1A-EF32-B647-3AEC8FF9D6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58064928"/>
              </p:ext>
            </p:extLst>
          </p:nvPr>
        </p:nvGraphicFramePr>
        <p:xfrm>
          <a:off x="811143" y="1765190"/>
          <a:ext cx="10566538" cy="406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Espace réservé du pied de page 1">
            <a:extLst>
              <a:ext uri="{FF2B5EF4-FFF2-40B4-BE49-F238E27FC236}">
                <a16:creationId xmlns:a16="http://schemas.microsoft.com/office/drawing/2014/main" id="{F4F2B184-5DC0-87C2-A0DE-DD33AD3726B7}"/>
              </a:ext>
            </a:extLst>
          </p:cNvPr>
          <p:cNvSpPr txBox="1">
            <a:spLocks/>
          </p:cNvSpPr>
          <p:nvPr/>
        </p:nvSpPr>
        <p:spPr>
          <a:xfrm>
            <a:off x="5133920" y="6700339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1633112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3D61CD36-4FAC-6337-51A0-A9D19491B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5" y="1149350"/>
            <a:ext cx="11217275" cy="486000"/>
          </a:xfrm>
        </p:spPr>
        <p:txBody>
          <a:bodyPr/>
          <a:lstStyle/>
          <a:p>
            <a:r>
              <a:rPr lang="en-US" dirty="0"/>
              <a:t>Objectives</a:t>
            </a:r>
            <a:br>
              <a:rPr lang="en-US" dirty="0"/>
            </a:b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85775" y="422275"/>
            <a:ext cx="9359900" cy="298450"/>
          </a:xfrm>
        </p:spPr>
        <p:txBody>
          <a:bodyPr/>
          <a:lstStyle/>
          <a:p>
            <a:r>
              <a:rPr lang="en-US" altLang="en-US" dirty="0"/>
              <a:t>KEY PRINCIPLES &amp; METHODOLOGY</a:t>
            </a:r>
          </a:p>
          <a:p>
            <a:endParaRPr lang="fr-FR" dirty="0"/>
          </a:p>
        </p:txBody>
      </p:sp>
      <p:graphicFrame>
        <p:nvGraphicFramePr>
          <p:cNvPr id="2" name="Diagramme 1">
            <a:extLst>
              <a:ext uri="{FF2B5EF4-FFF2-40B4-BE49-F238E27FC236}">
                <a16:creationId xmlns:a16="http://schemas.microsoft.com/office/drawing/2014/main" id="{FF8D5C60-71DF-2AE8-A7CF-DD66D9FAD1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4767085"/>
              </p:ext>
            </p:extLst>
          </p:nvPr>
        </p:nvGraphicFramePr>
        <p:xfrm>
          <a:off x="485775" y="1635350"/>
          <a:ext cx="11555804" cy="4800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Espace réservé du pied de page 1">
            <a:extLst>
              <a:ext uri="{FF2B5EF4-FFF2-40B4-BE49-F238E27FC236}">
                <a16:creationId xmlns:a16="http://schemas.microsoft.com/office/drawing/2014/main" id="{F4F2B184-5DC0-87C2-A0DE-DD33AD3726B7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795930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re 9">
            <a:extLst>
              <a:ext uri="{FF2B5EF4-FFF2-40B4-BE49-F238E27FC236}">
                <a16:creationId xmlns:a16="http://schemas.microsoft.com/office/drawing/2014/main" id="{AD5265B0-1B34-EFB6-53EB-6B1221DC1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774" y="1135769"/>
            <a:ext cx="11217275" cy="486000"/>
          </a:xfrm>
        </p:spPr>
        <p:txBody>
          <a:bodyPr/>
          <a:lstStyle/>
          <a:p>
            <a:r>
              <a:rPr lang="fr-FR" sz="2400" dirty="0">
                <a:latin typeface="+mj-lt"/>
              </a:rPr>
              <a:t>Guidelines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B9C7464-E1A2-F81A-38AF-EFC1CC12F87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en-US" sz="2400"/>
              <a:t>KEY PRINCIPLES &amp; METHODOLOGY</a:t>
            </a:r>
          </a:p>
          <a:p>
            <a:endParaRPr lang="fr-FR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865E110E-CC2B-4732-3AF8-79AED467E4F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5263" y="1635349"/>
            <a:ext cx="11218298" cy="4800375"/>
          </a:xfrm>
        </p:spPr>
        <p:txBody>
          <a:bodyPr/>
          <a:lstStyle/>
          <a:p>
            <a:pPr marL="380990" indent="-380990" defTabSz="914377">
              <a:buFont typeface="Wingdings" panose="05000000000000000000" pitchFamily="2" charset="2"/>
              <a:buChar char="q"/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Level 2 meeting, twice a year: April and October + ad-hoc meeting if business emergency</a:t>
            </a:r>
          </a:p>
          <a:p>
            <a:pPr marL="380990" indent="-380990" defTabSz="914377">
              <a:buFont typeface="Wingdings" panose="05000000000000000000" pitchFamily="2" charset="2"/>
              <a:buChar char="q"/>
              <a:defRPr/>
            </a:pPr>
            <a:r>
              <a:rPr lang="nn-NO" sz="1800" dirty="0">
                <a:solidFill>
                  <a:schemeClr val="tx1"/>
                </a:solidFill>
                <a:cs typeface="Arial" panose="020B0604020202020204" pitchFamily="34" charset="0"/>
              </a:rPr>
              <a:t>Budget treshold : 2M€ &lt;  Topics &lt; 100M€</a:t>
            </a:r>
          </a:p>
          <a:p>
            <a:pPr marL="380990" indent="-380990" defTabSz="914377">
              <a:buFont typeface="Wingdings" panose="05000000000000000000" pitchFamily="2" charset="2"/>
              <a:buChar char="q"/>
              <a:defRPr/>
            </a:pPr>
            <a:r>
              <a:rPr lang="nn-NO" sz="1800" dirty="0">
                <a:solidFill>
                  <a:schemeClr val="tx1"/>
                </a:solidFill>
                <a:cs typeface="Arial" panose="020B0604020202020204" pitchFamily="34" charset="0"/>
              </a:rPr>
              <a:t>Scope: All brands and all functions within the Group </a:t>
            </a:r>
          </a:p>
          <a:p>
            <a:pPr marL="380990" indent="-380990" defTabSz="914377">
              <a:buFont typeface="Wingdings" panose="05000000000000000000" pitchFamily="2" charset="2"/>
              <a:buChar char="q"/>
              <a:defRPr/>
            </a:pPr>
            <a:r>
              <a:rPr lang="en-US" sz="1800" dirty="0">
                <a:solidFill>
                  <a:schemeClr val="tx1"/>
                </a:solidFill>
                <a:cs typeface="Arial" panose="020B0604020202020204" pitchFamily="34" charset="0"/>
              </a:rPr>
              <a:t>Operating process description:</a:t>
            </a:r>
          </a:p>
          <a:p>
            <a:pPr defTabSz="914377">
              <a:defRPr/>
            </a:pPr>
            <a:endParaRPr lang="en-US" sz="40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lvl="7">
              <a:spcBef>
                <a:spcPts val="600"/>
              </a:spcBef>
              <a:spcAft>
                <a:spcPts val="0"/>
              </a:spcAft>
            </a:pPr>
            <a:r>
              <a:rPr lang="en-US" sz="1600" b="1" dirty="0"/>
              <a:t>APPG Control Tower launches a kickoff</a:t>
            </a:r>
            <a:r>
              <a:rPr lang="en-US" sz="1600" b="1" i="0" baseline="0" noProof="0" dirty="0"/>
              <a:t> meeting to share the MTP Entry Ticket playground</a:t>
            </a:r>
          </a:p>
          <a:p>
            <a:pPr lvl="7">
              <a:spcBef>
                <a:spcPts val="600"/>
              </a:spcBef>
              <a:spcAft>
                <a:spcPts val="0"/>
              </a:spcAft>
            </a:pPr>
            <a:r>
              <a:rPr lang="fr-FR" sz="1600" dirty="0">
                <a:latin typeface="+mj-lt"/>
                <a:cs typeface="Arial" panose="020B0604020202020204" pitchFamily="34" charset="0"/>
              </a:rPr>
              <a:t>Stakeholders (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cf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RASIC page 13)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gather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a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prioritized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list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of not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decided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topics,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using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the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template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sheet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which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must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be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completed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excepted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for budget R&amp;D Capex  item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concerning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non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regulatory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topics </a:t>
            </a:r>
          </a:p>
          <a:p>
            <a:pPr lvl="7">
              <a:spcBef>
                <a:spcPts val="600"/>
              </a:spcBef>
              <a:spcAft>
                <a:spcPts val="0"/>
              </a:spcAft>
            </a:pPr>
            <a:r>
              <a:rPr lang="en-US" sz="1600" dirty="0">
                <a:latin typeface="+mj-lt"/>
                <a:cs typeface="Arial" panose="020B0604020202020204" pitchFamily="34" charset="0"/>
              </a:rPr>
              <a:t>APPG Control Tower reviews and selects the overlay candidates to the baseline with the support of stakeholders</a:t>
            </a:r>
          </a:p>
          <a:p>
            <a:pPr lvl="7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600" dirty="0">
                <a:latin typeface="+mj-lt"/>
                <a:cs typeface="Arial" panose="020B0604020202020204" pitchFamily="34" charset="0"/>
              </a:rPr>
              <a:t>APPG Control Tower prioritizes the topics based on the APPG guidelines and economic metrics</a:t>
            </a:r>
          </a:p>
          <a:p>
            <a:pPr lvl="7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1600" dirty="0">
                <a:latin typeface="+mj-lt"/>
                <a:cs typeface="Arial" panose="020B0604020202020204" pitchFamily="34" charset="0"/>
              </a:rPr>
              <a:t>APPG Control Tower arbitrates the overlays that will be included in the baseline</a:t>
            </a:r>
          </a:p>
          <a:p>
            <a:pPr lvl="7">
              <a:spcBef>
                <a:spcPts val="600"/>
              </a:spcBef>
              <a:spcAft>
                <a:spcPts val="0"/>
              </a:spcAft>
            </a:pPr>
            <a:r>
              <a:rPr lang="en-US" sz="1600" dirty="0">
                <a:latin typeface="+mj-lt"/>
                <a:cs typeface="Arial" panose="020B0604020202020204" pitchFamily="34" charset="0"/>
              </a:rPr>
              <a:t>If a gap to budget exists, APPG will drive a “back to budget” marathon to  arbitrate the B* topics versus C** topics  based on 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the A / B / C </a:t>
            </a:r>
            <a:r>
              <a:rPr lang="fr-FR" sz="1600" dirty="0" err="1">
                <a:latin typeface="+mj-lt"/>
                <a:cs typeface="Arial" panose="020B0604020202020204" pitchFamily="34" charset="0"/>
              </a:rPr>
              <a:t>methodology</a:t>
            </a:r>
            <a:r>
              <a:rPr lang="fr-FR" sz="1600" dirty="0"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+mj-lt"/>
                <a:cs typeface="Arial" panose="020B0604020202020204" pitchFamily="34" charset="0"/>
              </a:rPr>
              <a:t>(</a:t>
            </a:r>
            <a:r>
              <a:rPr lang="en-US" sz="1600" dirty="0" err="1">
                <a:latin typeface="+mj-lt"/>
                <a:cs typeface="Arial" panose="020B0604020202020204" pitchFamily="34" charset="0"/>
              </a:rPr>
              <a:t>cf</a:t>
            </a:r>
            <a:r>
              <a:rPr lang="en-US" sz="1600" dirty="0">
                <a:latin typeface="+mj-lt"/>
                <a:cs typeface="Arial" panose="020B0604020202020204" pitchFamily="34" charset="0"/>
              </a:rPr>
              <a:t> page 10).</a:t>
            </a:r>
          </a:p>
          <a:p>
            <a:pPr>
              <a:defRPr/>
            </a:pPr>
            <a:r>
              <a:rPr lang="en-US" sz="2000" dirty="0">
                <a:solidFill>
                  <a:prstClr val="black"/>
                </a:solidFill>
                <a:cs typeface="Arial" panose="020B0604020202020204" pitchFamily="34" charset="0"/>
              </a:rPr>
              <a:t> </a:t>
            </a:r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60329DD-CABC-D294-9BB4-763EEED32C10}"/>
              </a:ext>
            </a:extLst>
          </p:cNvPr>
          <p:cNvSpPr txBox="1"/>
          <p:nvPr/>
        </p:nvSpPr>
        <p:spPr>
          <a:xfrm>
            <a:off x="1153365" y="4057222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A4EA1C3-514D-96D6-5522-353EFE2F7B00}"/>
              </a:ext>
            </a:extLst>
          </p:cNvPr>
          <p:cNvSpPr txBox="1"/>
          <p:nvPr/>
        </p:nvSpPr>
        <p:spPr>
          <a:xfrm>
            <a:off x="1153365" y="4487685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EF6E29D-92FB-8EE9-88FE-F9B3DDD765DF}"/>
              </a:ext>
            </a:extLst>
          </p:cNvPr>
          <p:cNvSpPr txBox="1"/>
          <p:nvPr/>
        </p:nvSpPr>
        <p:spPr>
          <a:xfrm>
            <a:off x="1153365" y="5435062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4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9999ADB-2A39-8369-E320-5877C90A09FF}"/>
              </a:ext>
            </a:extLst>
          </p:cNvPr>
          <p:cNvSpPr txBox="1"/>
          <p:nvPr/>
        </p:nvSpPr>
        <p:spPr>
          <a:xfrm>
            <a:off x="1153365" y="5854975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01BF1E1-9C3F-DA7F-4CCD-5A7E009337C8}"/>
              </a:ext>
            </a:extLst>
          </p:cNvPr>
          <p:cNvSpPr txBox="1"/>
          <p:nvPr/>
        </p:nvSpPr>
        <p:spPr>
          <a:xfrm>
            <a:off x="1153365" y="4961094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enault Group Light"/>
                <a:ea typeface="+mn-ea"/>
                <a:cs typeface="+mn-cs"/>
              </a:rPr>
              <a:t>3</a:t>
            </a:r>
          </a:p>
        </p:txBody>
      </p:sp>
      <p:sp>
        <p:nvSpPr>
          <p:cNvPr id="15" name="Titre 12">
            <a:extLst>
              <a:ext uri="{FF2B5EF4-FFF2-40B4-BE49-F238E27FC236}">
                <a16:creationId xmlns:a16="http://schemas.microsoft.com/office/drawing/2014/main" id="{83EAD597-92FF-4881-234D-671A24AB0F86}"/>
              </a:ext>
            </a:extLst>
          </p:cNvPr>
          <p:cNvSpPr txBox="1">
            <a:spLocks/>
          </p:cNvSpPr>
          <p:nvPr/>
        </p:nvSpPr>
        <p:spPr>
          <a:xfrm>
            <a:off x="243260" y="6506308"/>
            <a:ext cx="11603881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>
            <a:defPPr>
              <a:defRPr lang="fr-FR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>
                <a:solidFill>
                  <a:prstClr val="black"/>
                </a:solidFill>
                <a:latin typeface="Renault Group" panose="020B0604020202020204" charset="0"/>
              </a:defRPr>
            </a:lvl1pPr>
          </a:lstStyle>
          <a:p>
            <a:pPr defTabSz="914377">
              <a:defRPr/>
            </a:pPr>
            <a:r>
              <a:rPr lang="en-US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*B :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Arial" panose="020B0604020202020204" pitchFamily="34" charset="0"/>
              </a:rPr>
              <a:t>Projects before VPC w/ the best (ET/ </a:t>
            </a:r>
            <a:r>
              <a:rPr kumimoji="0" lang="en-US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Arial" panose="020B0604020202020204" pitchFamily="34" charset="0"/>
              </a:rPr>
              <a:t>Pma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Arial" panose="020B0604020202020204" pitchFamily="34" charset="0"/>
              </a:rPr>
              <a:t>) ranking or w/ a strategic importance . C: non decided topics.</a:t>
            </a:r>
            <a:endParaRPr lang="en-US" dirty="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29345F4-372C-11A5-2CD4-88492A3277E8}"/>
              </a:ext>
            </a:extLst>
          </p:cNvPr>
          <p:cNvSpPr txBox="1"/>
          <p:nvPr/>
        </p:nvSpPr>
        <p:spPr>
          <a:xfrm>
            <a:off x="1153365" y="3549641"/>
            <a:ext cx="275269" cy="338554"/>
          </a:xfrm>
          <a:prstGeom prst="rect">
            <a:avLst/>
          </a:prstGeom>
          <a:solidFill>
            <a:srgbClr val="FFC000"/>
          </a:solidFill>
        </p:spPr>
        <p:txBody>
          <a:bodyPr wrap="squar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solidFill>
                  <a:prstClr val="black"/>
                </a:solidFill>
                <a:latin typeface="Renault Group Light"/>
              </a:rPr>
              <a:t>0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enault Group Light"/>
              <a:ea typeface="+mn-ea"/>
              <a:cs typeface="+mn-cs"/>
            </a:endParaRPr>
          </a:p>
        </p:txBody>
      </p:sp>
      <p:sp>
        <p:nvSpPr>
          <p:cNvPr id="12" name="Espace réservé du pied de page 1">
            <a:extLst>
              <a:ext uri="{FF2B5EF4-FFF2-40B4-BE49-F238E27FC236}">
                <a16:creationId xmlns:a16="http://schemas.microsoft.com/office/drawing/2014/main" id="{F5A1EDB3-D0D2-5935-FF6B-D639E998EC60}"/>
              </a:ext>
            </a:extLst>
          </p:cNvPr>
          <p:cNvSpPr txBox="1">
            <a:spLocks/>
          </p:cNvSpPr>
          <p:nvPr/>
        </p:nvSpPr>
        <p:spPr>
          <a:xfrm>
            <a:off x="5165725" y="6669163"/>
            <a:ext cx="6044698" cy="157661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pt-BR" sz="900" b="1">
                <a:latin typeface="Renault Group"/>
              </a:rPr>
              <a:t>RPIF APPG R&amp;D/CAPEX  ARBITRATION GATE March  2023</a:t>
            </a:r>
            <a:endParaRPr lang="en-GB" sz="900" b="1" noProof="1">
              <a:latin typeface="Renault Group"/>
            </a:endParaRPr>
          </a:p>
        </p:txBody>
      </p:sp>
    </p:spTree>
    <p:extLst>
      <p:ext uri="{BB962C8B-B14F-4D97-AF65-F5344CB8AC3E}">
        <p14:creationId xmlns:p14="http://schemas.microsoft.com/office/powerpoint/2010/main" val="382913276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V3BauMmx9v5Fnvz92Dwo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_yJQQtUxBx7iIFNq7iPb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0VAtWDuJuLQrUREEwCip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jXoY9AG9_Y31QmBjDN5s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6H6V0YpdzI76LWUTxqKl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_PUtA95mq9EAHGgJr2PY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AeLv9eAO0zO4PeRxkf_Y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GPLeGAiKK2ob16Ugjfc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aNE81f4rdTlkQcV_8nlYw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awWweYZCnU_lL4x4XkU2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jXoY9AG9_Y31QmBjDN5s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NKggiKIwkk6NnDD28l6F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GPLeGAiKK2ob16Ugjfc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GPLeGAiKK2ob16Ugjfc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GPLeGAiKK2ob16Ugjfc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fGPLeGAiKK2ob16Ugjfc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gcJPxdQInPyMm2dgoMKI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pA65UTZB_GDkeIZAWJsk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N192vSkARXW.HQ5HBTTR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XvqT5znEhD89ovw7rYCx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PwKJopR5zJSoZHAVGhEw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C_d5Vz16SDM3BnVa.pmg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nzAiaBT4Z1Yt18f6ouflg"/>
</p:tagLst>
</file>

<file path=ppt/theme/theme1.xml><?xml version="1.0" encoding="utf-8"?>
<a:theme xmlns:a="http://schemas.openxmlformats.org/drawingml/2006/main" name="Renault Group">
  <a:themeElements>
    <a:clrScheme name="00. Renault">
      <a:dk1>
        <a:sysClr val="windowText" lastClr="000000"/>
      </a:dk1>
      <a:lt1>
        <a:sysClr val="window" lastClr="FFFFFF"/>
      </a:lt1>
      <a:dk2>
        <a:srgbClr val="988C7F"/>
      </a:dk2>
      <a:lt2>
        <a:srgbClr val="E7E6E6"/>
      </a:lt2>
      <a:accent1>
        <a:srgbClr val="66D8D0"/>
      </a:accent1>
      <a:accent2>
        <a:srgbClr val="2E2ECA"/>
      </a:accent2>
      <a:accent3>
        <a:srgbClr val="D8C4A0"/>
      </a:accent3>
      <a:accent4>
        <a:srgbClr val="60504A"/>
      </a:accent4>
      <a:accent5>
        <a:srgbClr val="5EA565"/>
      </a:accent5>
      <a:accent6>
        <a:srgbClr val="4613A8"/>
      </a:accent6>
      <a:hlink>
        <a:srgbClr val="0563C1"/>
      </a:hlink>
      <a:folHlink>
        <a:srgbClr val="954F72"/>
      </a:folHlink>
    </a:clrScheme>
    <a:fontScheme name="Personnalisé 6">
      <a:majorFont>
        <a:latin typeface="Renault Group"/>
        <a:ea typeface=""/>
        <a:cs typeface=""/>
      </a:majorFont>
      <a:minorFont>
        <a:latin typeface="Renault Group Light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G_RENAULT_GROUP_PPT_TEMPLATE_v21_1" id="{B8CA59DB-1C99-4F5F-9665-C135C708F0B7}" vid="{F720D5C4-0AE1-4D12-9669-340E09394B4A}"/>
    </a:ext>
  </a:extLst>
</a:theme>
</file>

<file path=ppt/theme/theme2.xml><?xml version="1.0" encoding="utf-8"?>
<a:theme xmlns:a="http://schemas.openxmlformats.org/drawingml/2006/main" name="2_Renault Group">
  <a:themeElements>
    <a:clrScheme name="00. Renault">
      <a:dk1>
        <a:sysClr val="windowText" lastClr="000000"/>
      </a:dk1>
      <a:lt1>
        <a:sysClr val="window" lastClr="FFFFFF"/>
      </a:lt1>
      <a:dk2>
        <a:srgbClr val="988C7F"/>
      </a:dk2>
      <a:lt2>
        <a:srgbClr val="E7E6E6"/>
      </a:lt2>
      <a:accent1>
        <a:srgbClr val="66D8D0"/>
      </a:accent1>
      <a:accent2>
        <a:srgbClr val="2E2ECA"/>
      </a:accent2>
      <a:accent3>
        <a:srgbClr val="D8C4A0"/>
      </a:accent3>
      <a:accent4>
        <a:srgbClr val="60504A"/>
      </a:accent4>
      <a:accent5>
        <a:srgbClr val="5EA565"/>
      </a:accent5>
      <a:accent6>
        <a:srgbClr val="4613A8"/>
      </a:accent6>
      <a:hlink>
        <a:srgbClr val="0563C1"/>
      </a:hlink>
      <a:folHlink>
        <a:srgbClr val="954F72"/>
      </a:folHlink>
    </a:clrScheme>
    <a:fontScheme name="Personnalisé 6">
      <a:majorFont>
        <a:latin typeface="Renault Group"/>
        <a:ea typeface=""/>
        <a:cs typeface=""/>
      </a:majorFont>
      <a:minorFont>
        <a:latin typeface="Renault Group Light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G_RENAULT_GROUP_PPT_TEMPLATE_v21_1" id="{1C217440-7077-4EAA-A25C-2AF3DF29C56C}" vid="{4E7A6F9A-8C85-4F92-9C06-6EC668593E61}"/>
    </a:ext>
  </a:extLst>
</a:theme>
</file>

<file path=ppt/theme/theme3.xml><?xml version="1.0" encoding="utf-8"?>
<a:theme xmlns:a="http://schemas.openxmlformats.org/drawingml/2006/main" name="4_Renault Group">
  <a:themeElements>
    <a:clrScheme name="00. Renault">
      <a:dk1>
        <a:sysClr val="windowText" lastClr="000000"/>
      </a:dk1>
      <a:lt1>
        <a:sysClr val="window" lastClr="FFFFFF"/>
      </a:lt1>
      <a:dk2>
        <a:srgbClr val="988C7F"/>
      </a:dk2>
      <a:lt2>
        <a:srgbClr val="E7E6E6"/>
      </a:lt2>
      <a:accent1>
        <a:srgbClr val="66D8D0"/>
      </a:accent1>
      <a:accent2>
        <a:srgbClr val="2E2ECA"/>
      </a:accent2>
      <a:accent3>
        <a:srgbClr val="D8C4A0"/>
      </a:accent3>
      <a:accent4>
        <a:srgbClr val="60504A"/>
      </a:accent4>
      <a:accent5>
        <a:srgbClr val="5EA565"/>
      </a:accent5>
      <a:accent6>
        <a:srgbClr val="4613A8"/>
      </a:accent6>
      <a:hlink>
        <a:srgbClr val="0563C1"/>
      </a:hlink>
      <a:folHlink>
        <a:srgbClr val="954F72"/>
      </a:folHlink>
    </a:clrScheme>
    <a:fontScheme name="Personnalisé 6">
      <a:majorFont>
        <a:latin typeface="Renault Group"/>
        <a:ea typeface=""/>
        <a:cs typeface=""/>
      </a:majorFont>
      <a:minorFont>
        <a:latin typeface="Renault Group Light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RG_RENAULT_GROUP_PPT_TEMPLATE_v21_1" id="{B8CA59DB-1C99-4F5F-9665-C135C708F0B7}" vid="{F720D5C4-0AE1-4D12-9669-340E09394B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a0a6138-9419-40d6-bf0b-851727aaa315">
      <UserInfo>
        <DisplayName>LEGREZ Astrid</DisplayName>
        <AccountId>19</AccountId>
        <AccountType/>
      </UserInfo>
      <UserInfo>
        <DisplayName>COQUEL Matthieu</DisplayName>
        <AccountId>20</AccountId>
        <AccountType/>
      </UserInfo>
      <UserInfo>
        <DisplayName>AVRAM Gabriela</DisplayName>
        <AccountId>21</AccountId>
        <AccountType/>
      </UserInfo>
      <UserInfo>
        <DisplayName>GUILLEMAIN Elise</DisplayName>
        <AccountId>22</AccountId>
        <AccountType/>
      </UserInfo>
      <UserInfo>
        <DisplayName>KLAPISZ Alain</DisplayName>
        <AccountId>23</AccountId>
        <AccountType/>
      </UserInfo>
      <UserInfo>
        <DisplayName>MOLLARD Yannick</DisplayName>
        <AccountId>27</AccountId>
        <AccountType/>
      </UserInfo>
    </SharedWithUsers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DCED020-1BE2-4DB3-9F47-4FAD028712D0}">
  <ds:schemaRefs>
    <ds:schemaRef ds:uri="http://schemas.microsoft.com/office/infopath/2007/PartnerControls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purl.org/dc/dcmitype/"/>
    <ds:schemaRef ds:uri="http://purl.org/dc/terms/"/>
    <ds:schemaRef ds:uri="3a0a6138-9419-40d6-bf0b-851727aaa315"/>
    <ds:schemaRef ds:uri="271254ee-1e7f-4a9d-a7d2-a2302e6e5eb2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003090E-4788-489E-834F-AA9038FA65B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BB31E62-6FD3-41B5-9A8E-AC8AFB2FEAF9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fd1c0902-ed92-4fed-896d-2e7725de02d4}" enabled="1" method="Standard" siteId="{d6b0bbee-7cd9-4d60-bce6-4a67b543e2a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RG_RENAULT_GROUP_PPT_TEMPLATE_v21_1</Template>
  <TotalTime>755</TotalTime>
  <Words>5828</Words>
  <Application>Microsoft Office PowerPoint</Application>
  <PresentationFormat>Grand écran</PresentationFormat>
  <Paragraphs>1385</Paragraphs>
  <Slides>44</Slides>
  <Notes>23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11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44</vt:i4>
      </vt:variant>
    </vt:vector>
  </HeadingPairs>
  <TitlesOfParts>
    <vt:vector size="58" baseType="lpstr">
      <vt:lpstr>Wingdings</vt:lpstr>
      <vt:lpstr>Renault Group Semibold</vt:lpstr>
      <vt:lpstr>Meiryo UI</vt:lpstr>
      <vt:lpstr>Arial</vt:lpstr>
      <vt:lpstr>Arial Narrow</vt:lpstr>
      <vt:lpstr>Renault Group</vt:lpstr>
      <vt:lpstr>Read Light</vt:lpstr>
      <vt:lpstr>Segoe UI</vt:lpstr>
      <vt:lpstr>Times New Roman</vt:lpstr>
      <vt:lpstr>Renault Group Light</vt:lpstr>
      <vt:lpstr>Calibri</vt:lpstr>
      <vt:lpstr>Renault Group</vt:lpstr>
      <vt:lpstr>2_Renault Group</vt:lpstr>
      <vt:lpstr>4_Renault Group</vt:lpstr>
      <vt:lpstr>R&amp;D Capex-APPG Arbitration Gate PROCEDURE – dd/mm/yyyy</vt:lpstr>
      <vt:lpstr>Présentation PowerPoint</vt:lpstr>
      <vt:lpstr>Présentation PowerPoint</vt:lpstr>
      <vt:lpstr>Présentation PowerPoint</vt:lpstr>
      <vt:lpstr>Présentation PowerPoint</vt:lpstr>
      <vt:lpstr>Background </vt:lpstr>
      <vt:lpstr>Background </vt:lpstr>
      <vt:lpstr>Objectives </vt:lpstr>
      <vt:lpstr>Guidelines</vt:lpstr>
      <vt:lpstr>Guidelines</vt:lpstr>
      <vt:lpstr>Guidelines  </vt:lpstr>
      <vt:lpstr>Template sheet for requested project </vt:lpstr>
      <vt:lpstr>3 FILTERS TO PRIORITIZE WHITE OVERLAYS </vt:lpstr>
      <vt:lpstr>3 FILTERS TO PRIORITIZE WHITE OVERLAYS </vt:lpstr>
      <vt:lpstr>FILTER 1  ZOOM :  APPG 2023 GUIDELINES </vt:lpstr>
      <vt:lpstr>FILTER 1  ZOOM :  APPG 2023 GUIDELINES </vt:lpstr>
      <vt:lpstr>FILTER 1  ZOOM :  APPG 2023 GUIDELINES </vt:lpstr>
      <vt:lpstr>FILTER 1  ZOOM :  APPG 2023 GUIDELINES </vt:lpstr>
      <vt:lpstr>FILTER 1  ZOOM :  APPG 2023 GUIDELINES </vt:lpstr>
      <vt:lpstr>FILTER 1  ZOOM :  APPG 2023 GUIDELINES </vt:lpstr>
      <vt:lpstr>Back to budget based on A/B/C  methodology after arbitration gate</vt:lpstr>
      <vt:lpstr>Présentation PowerPoint</vt:lpstr>
      <vt:lpstr>Rolling Process, Twice a Year</vt:lpstr>
      <vt:lpstr>Rolling Process, Twice a Year</vt:lpstr>
      <vt:lpstr>A unique matrix to sort topics to be addressed in #1  Strategy Day  or in #2 APPG Arbitration Gate  </vt:lpstr>
      <vt:lpstr>Présentation PowerPoint</vt:lpstr>
      <vt:lpstr>202x TIMETABLE </vt:lpstr>
      <vt:lpstr>202x TIMETABLE </vt:lpstr>
      <vt:lpstr>Présentation PowerPoint</vt:lpstr>
      <vt:lpstr>Responsability split</vt:lpstr>
      <vt:lpstr>Responsability split</vt:lpstr>
      <vt:lpstr>List of Budget Owners </vt:lpstr>
      <vt:lpstr>List of Budget Owners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Template sheet for requested project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 Budget: bottom-up</dc:title>
  <dc:creator>NEATA Catalina</dc:creator>
  <cp:lastModifiedBy>Emmanuel Barraud - La Clef Numérique</cp:lastModifiedBy>
  <cp:revision>3</cp:revision>
  <dcterms:created xsi:type="dcterms:W3CDTF">2021-10-14T20:48:15Z</dcterms:created>
  <dcterms:modified xsi:type="dcterms:W3CDTF">2023-07-12T12:33:40Z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0x01010094A877BFEBE6DD4EAB3CC8E4EF02B290</vt:lpwstr>
  </property>
  <property fmtid="{D5CDD505-2E9C-101B-9397-08002B2CF9AE}" pid="3" name="MSIP_Label_fd1c0902-ed92-4fed-896d-2e7725de02d4_Enabled">
    <vt:lpwstr>true</vt:lpwstr>
  </property>
  <property fmtid="{D5CDD505-2E9C-101B-9397-08002B2CF9AE}" pid="4" name="MSIP_Label_fd1c0902-ed92-4fed-896d-2e7725de02d4_SetDate">
    <vt:lpwstr>2022-02-24T09:31:36Z</vt:lpwstr>
  </property>
  <property fmtid="{D5CDD505-2E9C-101B-9397-08002B2CF9AE}" pid="5" name="MSIP_Label_fd1c0902-ed92-4fed-896d-2e7725de02d4_Method">
    <vt:lpwstr>Standard</vt:lpwstr>
  </property>
  <property fmtid="{D5CDD505-2E9C-101B-9397-08002B2CF9AE}" pid="6" name="MSIP_Label_fd1c0902-ed92-4fed-896d-2e7725de02d4_Name">
    <vt:lpwstr>Anyone (not protected)</vt:lpwstr>
  </property>
  <property fmtid="{D5CDD505-2E9C-101B-9397-08002B2CF9AE}" pid="7" name="MSIP_Label_fd1c0902-ed92-4fed-896d-2e7725de02d4_SiteId">
    <vt:lpwstr>d6b0bbee-7cd9-4d60-bce6-4a67b543e2ae</vt:lpwstr>
  </property>
  <property fmtid="{D5CDD505-2E9C-101B-9397-08002B2CF9AE}" pid="8" name="MSIP_Label_fd1c0902-ed92-4fed-896d-2e7725de02d4_ActionId">
    <vt:lpwstr>3bf24381-075c-43b5-aa34-d7c3ffd0377b</vt:lpwstr>
  </property>
  <property fmtid="{D5CDD505-2E9C-101B-9397-08002B2CF9AE}" pid="9" name="MSIP_Label_fd1c0902-ed92-4fed-896d-2e7725de02d4_ContentBits">
    <vt:lpwstr>2</vt:lpwstr>
  </property>
  <property fmtid="{D5CDD505-2E9C-101B-9397-08002B2CF9AE}" pid="10" name="MediaServiceImageTags">
    <vt:lpwstr/>
  </property>
  <property fmtid="{D5CDD505-2E9C-101B-9397-08002B2CF9AE}" pid="11" name="ClassificationContentMarkingFooterLocations">
    <vt:lpwstr>Renault Group:2\2_Renault Group:2\4_Renault Group:2\1_Thème Office:7\2_Thème Office:7\1_1 STANDARD:4</vt:lpwstr>
  </property>
  <property fmtid="{D5CDD505-2E9C-101B-9397-08002B2CF9AE}" pid="12" name="ClassificationContentMarkingFooterText">
    <vt:lpwstr>Confidential C</vt:lpwstr>
  </property>
</Properties>
</file>